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01" r:id="rId4"/>
    <p:sldMasterId id="2147483672" r:id="rId5"/>
    <p:sldMasterId id="2147483684" r:id="rId6"/>
    <p:sldMasterId id="2147483696" r:id="rId7"/>
  </p:sldMasterIdLst>
  <p:notesMasterIdLst>
    <p:notesMasterId r:id="rId39"/>
  </p:notesMasterIdLst>
  <p:sldIdLst>
    <p:sldId id="256" r:id="rId8"/>
    <p:sldId id="259" r:id="rId9"/>
    <p:sldId id="270" r:id="rId10"/>
    <p:sldId id="271" r:id="rId11"/>
    <p:sldId id="292" r:id="rId12"/>
    <p:sldId id="273" r:id="rId13"/>
    <p:sldId id="281" r:id="rId14"/>
    <p:sldId id="276" r:id="rId15"/>
    <p:sldId id="263" r:id="rId16"/>
    <p:sldId id="264" r:id="rId17"/>
    <p:sldId id="280" r:id="rId18"/>
    <p:sldId id="290" r:id="rId19"/>
    <p:sldId id="274" r:id="rId20"/>
    <p:sldId id="265" r:id="rId21"/>
    <p:sldId id="261" r:id="rId22"/>
    <p:sldId id="296" r:id="rId23"/>
    <p:sldId id="277" r:id="rId24"/>
    <p:sldId id="282" r:id="rId25"/>
    <p:sldId id="283" r:id="rId26"/>
    <p:sldId id="293" r:id="rId27"/>
    <p:sldId id="266" r:id="rId28"/>
    <p:sldId id="291" r:id="rId29"/>
    <p:sldId id="297" r:id="rId30"/>
    <p:sldId id="298" r:id="rId31"/>
    <p:sldId id="299" r:id="rId32"/>
    <p:sldId id="285" r:id="rId33"/>
    <p:sldId id="284" r:id="rId34"/>
    <p:sldId id="287" r:id="rId35"/>
    <p:sldId id="288" r:id="rId36"/>
    <p:sldId id="257" r:id="rId37"/>
    <p:sldId id="300"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AC6E63-48AB-D549-874F-83CF0144E129}" v="92" dt="2024-03-05T11:14:55.3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264" autoAdjust="0"/>
    <p:restoredTop sz="81784" autoAdjust="0"/>
  </p:normalViewPr>
  <p:slideViewPr>
    <p:cSldViewPr snapToGrid="0">
      <p:cViewPr varScale="1">
        <p:scale>
          <a:sx n="93" d="100"/>
          <a:sy n="93" d="100"/>
        </p:scale>
        <p:origin x="18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notesMaster" Target="notesMasters/notesMaster1.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tableStyles" Target="tableStyles.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s>
</file>

<file path=ppt/diagrams/_rels/data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6" Type="http://schemas.openxmlformats.org/officeDocument/2006/relationships/image" Target="../media/image21.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5" Type="http://schemas.openxmlformats.org/officeDocument/2006/relationships/image" Target="../media/image2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 Id="rId14" Type="http://schemas.openxmlformats.org/officeDocument/2006/relationships/image" Target="../media/image19.svg"/></Relationships>
</file>

<file path=ppt/diagrams/_rels/data11.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37.png"/><Relationship Id="rId3" Type="http://schemas.openxmlformats.org/officeDocument/2006/relationships/image" Target="../media/image27.png"/><Relationship Id="rId7" Type="http://schemas.openxmlformats.org/officeDocument/2006/relationships/image" Target="../media/image31.png"/><Relationship Id="rId12" Type="http://schemas.openxmlformats.org/officeDocument/2006/relationships/image" Target="../media/image36.svg"/><Relationship Id="rId2" Type="http://schemas.openxmlformats.org/officeDocument/2006/relationships/image" Target="../media/image26.svg"/><Relationship Id="rId16" Type="http://schemas.openxmlformats.org/officeDocument/2006/relationships/image" Target="../media/image40.svg"/><Relationship Id="rId1" Type="http://schemas.openxmlformats.org/officeDocument/2006/relationships/image" Target="../media/image25.png"/><Relationship Id="rId6" Type="http://schemas.openxmlformats.org/officeDocument/2006/relationships/image" Target="../media/image30.svg"/><Relationship Id="rId11" Type="http://schemas.openxmlformats.org/officeDocument/2006/relationships/image" Target="../media/image35.png"/><Relationship Id="rId5" Type="http://schemas.openxmlformats.org/officeDocument/2006/relationships/image" Target="../media/image29.png"/><Relationship Id="rId15" Type="http://schemas.openxmlformats.org/officeDocument/2006/relationships/image" Target="../media/image3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 Id="rId14" Type="http://schemas.openxmlformats.org/officeDocument/2006/relationships/image" Target="../media/image38.svg"/></Relationships>
</file>

<file path=ppt/diagrams/_rels/drawing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6" Type="http://schemas.openxmlformats.org/officeDocument/2006/relationships/image" Target="../media/image21.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5" Type="http://schemas.openxmlformats.org/officeDocument/2006/relationships/image" Target="../media/image2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 Id="rId14" Type="http://schemas.openxmlformats.org/officeDocument/2006/relationships/image" Target="../media/image19.svg"/></Relationships>
</file>

<file path=ppt/diagrams/_rels/drawing11.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37.png"/><Relationship Id="rId3" Type="http://schemas.openxmlformats.org/officeDocument/2006/relationships/image" Target="../media/image27.png"/><Relationship Id="rId7" Type="http://schemas.openxmlformats.org/officeDocument/2006/relationships/image" Target="../media/image31.png"/><Relationship Id="rId12" Type="http://schemas.openxmlformats.org/officeDocument/2006/relationships/image" Target="../media/image36.svg"/><Relationship Id="rId2" Type="http://schemas.openxmlformats.org/officeDocument/2006/relationships/image" Target="../media/image26.svg"/><Relationship Id="rId16" Type="http://schemas.openxmlformats.org/officeDocument/2006/relationships/image" Target="../media/image40.svg"/><Relationship Id="rId1" Type="http://schemas.openxmlformats.org/officeDocument/2006/relationships/image" Target="../media/image25.png"/><Relationship Id="rId6" Type="http://schemas.openxmlformats.org/officeDocument/2006/relationships/image" Target="../media/image30.svg"/><Relationship Id="rId11" Type="http://schemas.openxmlformats.org/officeDocument/2006/relationships/image" Target="../media/image35.png"/><Relationship Id="rId5" Type="http://schemas.openxmlformats.org/officeDocument/2006/relationships/image" Target="../media/image29.png"/><Relationship Id="rId15" Type="http://schemas.openxmlformats.org/officeDocument/2006/relationships/image" Target="../media/image3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 Id="rId14" Type="http://schemas.openxmlformats.org/officeDocument/2006/relationships/image" Target="../media/image38.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52423C-1416-440D-B17F-D52F453F27F5}"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238D4B06-1094-4447-8ED2-64258C854BF4}">
      <dgm:prSet/>
      <dgm:spPr/>
      <dgm:t>
        <a:bodyPr/>
        <a:lstStyle/>
        <a:p>
          <a:r>
            <a:rPr lang="en-GB" b="0" dirty="0"/>
            <a:t>Not all autistic people have the difficulties described in this talk. Some thrive in education; some are very musical or are fabulous at writing or highly artistic.</a:t>
          </a:r>
          <a:endParaRPr lang="en-US" b="0" dirty="0"/>
        </a:p>
      </dgm:t>
    </dgm:pt>
    <dgm:pt modelId="{9C561B55-4800-4D34-934B-DEBFC2C14E89}" type="parTrans" cxnId="{672886AE-ACF1-4CFB-80C0-9C3AE68D03CE}">
      <dgm:prSet/>
      <dgm:spPr/>
      <dgm:t>
        <a:bodyPr/>
        <a:lstStyle/>
        <a:p>
          <a:endParaRPr lang="en-US"/>
        </a:p>
      </dgm:t>
    </dgm:pt>
    <dgm:pt modelId="{7F494AEA-FBFB-4184-BDEC-F50B3AAD39D1}" type="sibTrans" cxnId="{672886AE-ACF1-4CFB-80C0-9C3AE68D03CE}">
      <dgm:prSet/>
      <dgm:spPr/>
      <dgm:t>
        <a:bodyPr/>
        <a:lstStyle/>
        <a:p>
          <a:endParaRPr lang="en-US"/>
        </a:p>
      </dgm:t>
    </dgm:pt>
    <dgm:pt modelId="{F0557D70-B879-4478-BF1A-75D8BDD18DCB}">
      <dgm:prSet/>
      <dgm:spPr/>
      <dgm:t>
        <a:bodyPr/>
        <a:lstStyle/>
        <a:p>
          <a:r>
            <a:rPr lang="en-GB" dirty="0"/>
            <a:t>For some youngsters, who have externalising (outwardly expressed) behaviours, it is of course obvious when they are struggling.</a:t>
          </a:r>
          <a:endParaRPr lang="en-US" dirty="0"/>
        </a:p>
      </dgm:t>
    </dgm:pt>
    <dgm:pt modelId="{35ECBB7A-6155-4DA3-992E-460C7B0ECFD2}" type="parTrans" cxnId="{314C1096-7858-451E-810D-D1005B11D97E}">
      <dgm:prSet/>
      <dgm:spPr/>
      <dgm:t>
        <a:bodyPr/>
        <a:lstStyle/>
        <a:p>
          <a:endParaRPr lang="en-US"/>
        </a:p>
      </dgm:t>
    </dgm:pt>
    <dgm:pt modelId="{8C4C009B-1107-45A3-8E72-AFFEED82B22D}" type="sibTrans" cxnId="{314C1096-7858-451E-810D-D1005B11D97E}">
      <dgm:prSet/>
      <dgm:spPr/>
      <dgm:t>
        <a:bodyPr/>
        <a:lstStyle/>
        <a:p>
          <a:endParaRPr lang="en-US"/>
        </a:p>
      </dgm:t>
    </dgm:pt>
    <dgm:pt modelId="{80B7F60D-6B87-4594-8EFF-2CCB98A044CA}">
      <dgm:prSet/>
      <dgm:spPr/>
      <dgm:t>
        <a:bodyPr/>
        <a:lstStyle/>
        <a:p>
          <a:r>
            <a:rPr lang="en-GB" dirty="0"/>
            <a:t>The pattern of strengths and issues described in this talk is however, quite common in autistic people who internalise their behaviours. This causes issues for the young person as they move through school, because their difficulties are often hidden until they fall out of education or develop severe school-based anxieties or burnout.</a:t>
          </a:r>
          <a:endParaRPr lang="en-US" dirty="0"/>
        </a:p>
      </dgm:t>
    </dgm:pt>
    <dgm:pt modelId="{EF8AA864-CC70-44B8-B825-55283E9DB377}" type="parTrans" cxnId="{AC778100-07AB-4254-ACB4-A56D612B6916}">
      <dgm:prSet/>
      <dgm:spPr/>
      <dgm:t>
        <a:bodyPr/>
        <a:lstStyle/>
        <a:p>
          <a:endParaRPr lang="en-US"/>
        </a:p>
      </dgm:t>
    </dgm:pt>
    <dgm:pt modelId="{FCBAAF7B-F5EF-46E3-B15F-F09E570F4260}" type="sibTrans" cxnId="{AC778100-07AB-4254-ACB4-A56D612B6916}">
      <dgm:prSet/>
      <dgm:spPr/>
      <dgm:t>
        <a:bodyPr/>
        <a:lstStyle/>
        <a:p>
          <a:endParaRPr lang="en-US"/>
        </a:p>
      </dgm:t>
    </dgm:pt>
    <dgm:pt modelId="{5D1471BA-12F2-4CBC-88AC-98C19906F9B3}" type="pres">
      <dgm:prSet presAssocID="{B552423C-1416-440D-B17F-D52F453F27F5}" presName="diagram" presStyleCnt="0">
        <dgm:presLayoutVars>
          <dgm:dir/>
          <dgm:resizeHandles val="exact"/>
        </dgm:presLayoutVars>
      </dgm:prSet>
      <dgm:spPr/>
    </dgm:pt>
    <dgm:pt modelId="{4068AFFA-3365-4F70-A748-65E7132A4671}" type="pres">
      <dgm:prSet presAssocID="{238D4B06-1094-4447-8ED2-64258C854BF4}" presName="node" presStyleLbl="node1" presStyleIdx="0" presStyleCnt="3">
        <dgm:presLayoutVars>
          <dgm:bulletEnabled val="1"/>
        </dgm:presLayoutVars>
      </dgm:prSet>
      <dgm:spPr/>
    </dgm:pt>
    <dgm:pt modelId="{23017626-1BCC-45DD-A1A4-F9D583C38516}" type="pres">
      <dgm:prSet presAssocID="{7F494AEA-FBFB-4184-BDEC-F50B3AAD39D1}" presName="sibTrans" presStyleCnt="0"/>
      <dgm:spPr/>
    </dgm:pt>
    <dgm:pt modelId="{5C90E2CD-F2FE-4C0C-9F95-AA1DF0821B40}" type="pres">
      <dgm:prSet presAssocID="{F0557D70-B879-4478-BF1A-75D8BDD18DCB}" presName="node" presStyleLbl="node1" presStyleIdx="1" presStyleCnt="3">
        <dgm:presLayoutVars>
          <dgm:bulletEnabled val="1"/>
        </dgm:presLayoutVars>
      </dgm:prSet>
      <dgm:spPr/>
    </dgm:pt>
    <dgm:pt modelId="{75CBA53E-451B-4A0F-83FF-6EB86C663BD0}" type="pres">
      <dgm:prSet presAssocID="{8C4C009B-1107-45A3-8E72-AFFEED82B22D}" presName="sibTrans" presStyleCnt="0"/>
      <dgm:spPr/>
    </dgm:pt>
    <dgm:pt modelId="{AA9496D3-A76A-4118-9BBA-B1EEC0E6BB85}" type="pres">
      <dgm:prSet presAssocID="{80B7F60D-6B87-4594-8EFF-2CCB98A044CA}" presName="node" presStyleLbl="node1" presStyleIdx="2" presStyleCnt="3">
        <dgm:presLayoutVars>
          <dgm:bulletEnabled val="1"/>
        </dgm:presLayoutVars>
      </dgm:prSet>
      <dgm:spPr/>
    </dgm:pt>
  </dgm:ptLst>
  <dgm:cxnLst>
    <dgm:cxn modelId="{AC778100-07AB-4254-ACB4-A56D612B6916}" srcId="{B552423C-1416-440D-B17F-D52F453F27F5}" destId="{80B7F60D-6B87-4594-8EFF-2CCB98A044CA}" srcOrd="2" destOrd="0" parTransId="{EF8AA864-CC70-44B8-B825-55283E9DB377}" sibTransId="{FCBAAF7B-F5EF-46E3-B15F-F09E570F4260}"/>
    <dgm:cxn modelId="{A768A522-B032-4655-B7AD-2412B4B6C9AD}" type="presOf" srcId="{80B7F60D-6B87-4594-8EFF-2CCB98A044CA}" destId="{AA9496D3-A76A-4118-9BBA-B1EEC0E6BB85}" srcOrd="0" destOrd="0" presId="urn:microsoft.com/office/officeart/2005/8/layout/default"/>
    <dgm:cxn modelId="{30A8C550-82C9-44C1-A57C-792B88D10727}" type="presOf" srcId="{238D4B06-1094-4447-8ED2-64258C854BF4}" destId="{4068AFFA-3365-4F70-A748-65E7132A4671}" srcOrd="0" destOrd="0" presId="urn:microsoft.com/office/officeart/2005/8/layout/default"/>
    <dgm:cxn modelId="{4CD10786-5FD1-4163-A4B9-BE70F6601D57}" type="presOf" srcId="{F0557D70-B879-4478-BF1A-75D8BDD18DCB}" destId="{5C90E2CD-F2FE-4C0C-9F95-AA1DF0821B40}" srcOrd="0" destOrd="0" presId="urn:microsoft.com/office/officeart/2005/8/layout/default"/>
    <dgm:cxn modelId="{314C1096-7858-451E-810D-D1005B11D97E}" srcId="{B552423C-1416-440D-B17F-D52F453F27F5}" destId="{F0557D70-B879-4478-BF1A-75D8BDD18DCB}" srcOrd="1" destOrd="0" parTransId="{35ECBB7A-6155-4DA3-992E-460C7B0ECFD2}" sibTransId="{8C4C009B-1107-45A3-8E72-AFFEED82B22D}"/>
    <dgm:cxn modelId="{A5833A99-4EB9-4C08-9E7F-217F3DDDF601}" type="presOf" srcId="{B552423C-1416-440D-B17F-D52F453F27F5}" destId="{5D1471BA-12F2-4CBC-88AC-98C19906F9B3}" srcOrd="0" destOrd="0" presId="urn:microsoft.com/office/officeart/2005/8/layout/default"/>
    <dgm:cxn modelId="{672886AE-ACF1-4CFB-80C0-9C3AE68D03CE}" srcId="{B552423C-1416-440D-B17F-D52F453F27F5}" destId="{238D4B06-1094-4447-8ED2-64258C854BF4}" srcOrd="0" destOrd="0" parTransId="{9C561B55-4800-4D34-934B-DEBFC2C14E89}" sibTransId="{7F494AEA-FBFB-4184-BDEC-F50B3AAD39D1}"/>
    <dgm:cxn modelId="{75625DCC-4E62-4B3C-AD78-B6FFCCCB81DB}" type="presParOf" srcId="{5D1471BA-12F2-4CBC-88AC-98C19906F9B3}" destId="{4068AFFA-3365-4F70-A748-65E7132A4671}" srcOrd="0" destOrd="0" presId="urn:microsoft.com/office/officeart/2005/8/layout/default"/>
    <dgm:cxn modelId="{B5944910-CB4D-4072-A11C-5E7D27B41173}" type="presParOf" srcId="{5D1471BA-12F2-4CBC-88AC-98C19906F9B3}" destId="{23017626-1BCC-45DD-A1A4-F9D583C38516}" srcOrd="1" destOrd="0" presId="urn:microsoft.com/office/officeart/2005/8/layout/default"/>
    <dgm:cxn modelId="{F4F3D52B-E963-4940-A927-623707C4AD5F}" type="presParOf" srcId="{5D1471BA-12F2-4CBC-88AC-98C19906F9B3}" destId="{5C90E2CD-F2FE-4C0C-9F95-AA1DF0821B40}" srcOrd="2" destOrd="0" presId="urn:microsoft.com/office/officeart/2005/8/layout/default"/>
    <dgm:cxn modelId="{B99EE8ED-8AD2-45B2-9C13-AE0A9FFBDBB7}" type="presParOf" srcId="{5D1471BA-12F2-4CBC-88AC-98C19906F9B3}" destId="{75CBA53E-451B-4A0F-83FF-6EB86C663BD0}" srcOrd="3" destOrd="0" presId="urn:microsoft.com/office/officeart/2005/8/layout/default"/>
    <dgm:cxn modelId="{D11743CC-3F0B-4127-90AC-8A5985B59424}" type="presParOf" srcId="{5D1471BA-12F2-4CBC-88AC-98C19906F9B3}" destId="{AA9496D3-A76A-4118-9BBA-B1EEC0E6BB85}"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1D5C950-461F-4E9C-8B06-EB01321E8B4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ABD754C-FC26-4592-96B9-50E010183185}">
      <dgm:prSet/>
      <dgm:spPr/>
      <dgm:t>
        <a:bodyPr/>
        <a:lstStyle/>
        <a:p>
          <a:r>
            <a:rPr lang="en-GB" b="0" i="0" baseline="0" dirty="0"/>
            <a:t>categoriser / classifier</a:t>
          </a:r>
          <a:endParaRPr lang="en-US" dirty="0"/>
        </a:p>
      </dgm:t>
    </dgm:pt>
    <dgm:pt modelId="{F6A0026A-B8FB-4AC1-B2F1-9C6A03008EBE}" type="parTrans" cxnId="{E8D3E1F9-D881-46E3-A35A-9099F24D6DA9}">
      <dgm:prSet/>
      <dgm:spPr/>
      <dgm:t>
        <a:bodyPr/>
        <a:lstStyle/>
        <a:p>
          <a:endParaRPr lang="en-US"/>
        </a:p>
      </dgm:t>
    </dgm:pt>
    <dgm:pt modelId="{3CF8EF4B-1F3E-4EC9-80A6-2EFA031B25B2}" type="sibTrans" cxnId="{E8D3E1F9-D881-46E3-A35A-9099F24D6DA9}">
      <dgm:prSet/>
      <dgm:spPr/>
      <dgm:t>
        <a:bodyPr/>
        <a:lstStyle/>
        <a:p>
          <a:endParaRPr lang="en-US"/>
        </a:p>
      </dgm:t>
    </dgm:pt>
    <dgm:pt modelId="{F45416CE-9A47-4EC8-A2EC-02F7A5D84AF8}">
      <dgm:prSet/>
      <dgm:spPr/>
      <dgm:t>
        <a:bodyPr/>
        <a:lstStyle/>
        <a:p>
          <a:r>
            <a:rPr lang="en-GB" dirty="0"/>
            <a:t>inhibition</a:t>
          </a:r>
          <a:endParaRPr lang="en-US" dirty="0"/>
        </a:p>
      </dgm:t>
    </dgm:pt>
    <dgm:pt modelId="{8FF73E7C-89FA-4DC5-898B-4D207525A923}" type="parTrans" cxnId="{CBF10692-2D00-452E-BC9B-F0833C0C3E27}">
      <dgm:prSet/>
      <dgm:spPr/>
      <dgm:t>
        <a:bodyPr/>
        <a:lstStyle/>
        <a:p>
          <a:endParaRPr lang="en-US"/>
        </a:p>
      </dgm:t>
    </dgm:pt>
    <dgm:pt modelId="{79C6DC1F-B435-4B32-AD4E-60C14DD43922}" type="sibTrans" cxnId="{CBF10692-2D00-452E-BC9B-F0833C0C3E27}">
      <dgm:prSet/>
      <dgm:spPr/>
      <dgm:t>
        <a:bodyPr/>
        <a:lstStyle/>
        <a:p>
          <a:endParaRPr lang="en-US"/>
        </a:p>
      </dgm:t>
    </dgm:pt>
    <dgm:pt modelId="{98FD721A-4E43-4C89-A23E-50FE47D05C18}">
      <dgm:prSet/>
      <dgm:spPr/>
      <dgm:t>
        <a:bodyPr/>
        <a:lstStyle/>
        <a:p>
          <a:r>
            <a:rPr lang="en-GB" dirty="0"/>
            <a:t> anxiety</a:t>
          </a:r>
          <a:endParaRPr lang="en-US" dirty="0"/>
        </a:p>
      </dgm:t>
    </dgm:pt>
    <dgm:pt modelId="{B9BF14E1-E885-4738-8C42-02B07A6295F7}" type="parTrans" cxnId="{015EAD34-69EC-444B-9BFB-25E1BF13841E}">
      <dgm:prSet/>
      <dgm:spPr/>
      <dgm:t>
        <a:bodyPr/>
        <a:lstStyle/>
        <a:p>
          <a:endParaRPr lang="en-US"/>
        </a:p>
      </dgm:t>
    </dgm:pt>
    <dgm:pt modelId="{1028107C-228D-46BD-AFD4-7D099A6842DE}" type="sibTrans" cxnId="{015EAD34-69EC-444B-9BFB-25E1BF13841E}">
      <dgm:prSet/>
      <dgm:spPr/>
      <dgm:t>
        <a:bodyPr/>
        <a:lstStyle/>
        <a:p>
          <a:endParaRPr lang="en-US"/>
        </a:p>
      </dgm:t>
    </dgm:pt>
    <dgm:pt modelId="{99455AC5-B46E-4C45-A056-796686091A86}">
      <dgm:prSet/>
      <dgm:spPr/>
      <dgm:t>
        <a:bodyPr/>
        <a:lstStyle/>
        <a:p>
          <a:r>
            <a:rPr lang="en-GB" dirty="0"/>
            <a:t>communication load</a:t>
          </a:r>
          <a:endParaRPr lang="en-US" dirty="0"/>
        </a:p>
      </dgm:t>
    </dgm:pt>
    <dgm:pt modelId="{2EA45ECF-5791-4F15-B33D-2C7C57E242A9}" type="parTrans" cxnId="{C6F9C623-EDBA-4052-B9EC-1EC509D22C47}">
      <dgm:prSet/>
      <dgm:spPr/>
      <dgm:t>
        <a:bodyPr/>
        <a:lstStyle/>
        <a:p>
          <a:endParaRPr lang="en-US"/>
        </a:p>
      </dgm:t>
    </dgm:pt>
    <dgm:pt modelId="{88F4A92F-27DA-45F1-A21C-20101F3632B9}" type="sibTrans" cxnId="{C6F9C623-EDBA-4052-B9EC-1EC509D22C47}">
      <dgm:prSet/>
      <dgm:spPr/>
      <dgm:t>
        <a:bodyPr/>
        <a:lstStyle/>
        <a:p>
          <a:endParaRPr lang="en-US"/>
        </a:p>
      </dgm:t>
    </dgm:pt>
    <dgm:pt modelId="{C9906EAB-2011-4293-A04A-4DD455624D25}">
      <dgm:prSet/>
      <dgm:spPr/>
      <dgm:t>
        <a:bodyPr/>
        <a:lstStyle/>
        <a:p>
          <a:r>
            <a:rPr lang="en-GB" dirty="0"/>
            <a:t>executive functioning</a:t>
          </a:r>
          <a:endParaRPr lang="en-US" dirty="0"/>
        </a:p>
      </dgm:t>
    </dgm:pt>
    <dgm:pt modelId="{E3CE604C-6FB2-472B-9838-E7268D12A573}" type="parTrans" cxnId="{F0DCEC30-DCE3-43B9-B444-AA32BB8D1C75}">
      <dgm:prSet/>
      <dgm:spPr/>
      <dgm:t>
        <a:bodyPr/>
        <a:lstStyle/>
        <a:p>
          <a:endParaRPr lang="en-US"/>
        </a:p>
      </dgm:t>
    </dgm:pt>
    <dgm:pt modelId="{06E3FA6B-9072-49F7-9F2F-98D308878D68}" type="sibTrans" cxnId="{F0DCEC30-DCE3-43B9-B444-AA32BB8D1C75}">
      <dgm:prSet/>
      <dgm:spPr/>
      <dgm:t>
        <a:bodyPr/>
        <a:lstStyle/>
        <a:p>
          <a:endParaRPr lang="en-US"/>
        </a:p>
      </dgm:t>
    </dgm:pt>
    <dgm:pt modelId="{23ABDBAD-372A-4D0E-9373-2079E5C80513}" type="pres">
      <dgm:prSet presAssocID="{81D5C950-461F-4E9C-8B06-EB01321E8B47}" presName="linear" presStyleCnt="0">
        <dgm:presLayoutVars>
          <dgm:animLvl val="lvl"/>
          <dgm:resizeHandles val="exact"/>
        </dgm:presLayoutVars>
      </dgm:prSet>
      <dgm:spPr/>
    </dgm:pt>
    <dgm:pt modelId="{36EB8E88-66D4-4BAA-A3E7-F650FA35A430}" type="pres">
      <dgm:prSet presAssocID="{4ABD754C-FC26-4592-96B9-50E010183185}" presName="parentText" presStyleLbl="node1" presStyleIdx="0" presStyleCnt="5">
        <dgm:presLayoutVars>
          <dgm:chMax val="0"/>
          <dgm:bulletEnabled val="1"/>
        </dgm:presLayoutVars>
      </dgm:prSet>
      <dgm:spPr/>
    </dgm:pt>
    <dgm:pt modelId="{17E254D8-E0DC-4830-8345-50F1F47C3568}" type="pres">
      <dgm:prSet presAssocID="{3CF8EF4B-1F3E-4EC9-80A6-2EFA031B25B2}" presName="spacer" presStyleCnt="0"/>
      <dgm:spPr/>
    </dgm:pt>
    <dgm:pt modelId="{A4BC6F07-767E-4018-8069-C86D1FD927C7}" type="pres">
      <dgm:prSet presAssocID="{F45416CE-9A47-4EC8-A2EC-02F7A5D84AF8}" presName="parentText" presStyleLbl="node1" presStyleIdx="1" presStyleCnt="5">
        <dgm:presLayoutVars>
          <dgm:chMax val="0"/>
          <dgm:bulletEnabled val="1"/>
        </dgm:presLayoutVars>
      </dgm:prSet>
      <dgm:spPr/>
    </dgm:pt>
    <dgm:pt modelId="{80318147-D682-41D7-94F1-43B5640E3831}" type="pres">
      <dgm:prSet presAssocID="{79C6DC1F-B435-4B32-AD4E-60C14DD43922}" presName="spacer" presStyleCnt="0"/>
      <dgm:spPr/>
    </dgm:pt>
    <dgm:pt modelId="{83958311-6DAA-4A16-ADC7-9B49F445A1B5}" type="pres">
      <dgm:prSet presAssocID="{98FD721A-4E43-4C89-A23E-50FE47D05C18}" presName="parentText" presStyleLbl="node1" presStyleIdx="2" presStyleCnt="5">
        <dgm:presLayoutVars>
          <dgm:chMax val="0"/>
          <dgm:bulletEnabled val="1"/>
        </dgm:presLayoutVars>
      </dgm:prSet>
      <dgm:spPr/>
    </dgm:pt>
    <dgm:pt modelId="{AFBE1FE3-C5E5-4410-8FEF-C5F4C0016FE7}" type="pres">
      <dgm:prSet presAssocID="{1028107C-228D-46BD-AFD4-7D099A6842DE}" presName="spacer" presStyleCnt="0"/>
      <dgm:spPr/>
    </dgm:pt>
    <dgm:pt modelId="{37D497FA-B431-4EFC-8E42-7F5899A5C074}" type="pres">
      <dgm:prSet presAssocID="{99455AC5-B46E-4C45-A056-796686091A86}" presName="parentText" presStyleLbl="node1" presStyleIdx="3" presStyleCnt="5">
        <dgm:presLayoutVars>
          <dgm:chMax val="0"/>
          <dgm:bulletEnabled val="1"/>
        </dgm:presLayoutVars>
      </dgm:prSet>
      <dgm:spPr/>
    </dgm:pt>
    <dgm:pt modelId="{2C062C9E-C55C-4060-BDAA-59E48B35A0AA}" type="pres">
      <dgm:prSet presAssocID="{88F4A92F-27DA-45F1-A21C-20101F3632B9}" presName="spacer" presStyleCnt="0"/>
      <dgm:spPr/>
    </dgm:pt>
    <dgm:pt modelId="{9322F070-CA21-47B4-BBB1-39B55D76CDD5}" type="pres">
      <dgm:prSet presAssocID="{C9906EAB-2011-4293-A04A-4DD455624D25}" presName="parentText" presStyleLbl="node1" presStyleIdx="4" presStyleCnt="5">
        <dgm:presLayoutVars>
          <dgm:chMax val="0"/>
          <dgm:bulletEnabled val="1"/>
        </dgm:presLayoutVars>
      </dgm:prSet>
      <dgm:spPr/>
    </dgm:pt>
  </dgm:ptLst>
  <dgm:cxnLst>
    <dgm:cxn modelId="{C6F9C623-EDBA-4052-B9EC-1EC509D22C47}" srcId="{81D5C950-461F-4E9C-8B06-EB01321E8B47}" destId="{99455AC5-B46E-4C45-A056-796686091A86}" srcOrd="3" destOrd="0" parTransId="{2EA45ECF-5791-4F15-B33D-2C7C57E242A9}" sibTransId="{88F4A92F-27DA-45F1-A21C-20101F3632B9}"/>
    <dgm:cxn modelId="{F0DCEC30-DCE3-43B9-B444-AA32BB8D1C75}" srcId="{81D5C950-461F-4E9C-8B06-EB01321E8B47}" destId="{C9906EAB-2011-4293-A04A-4DD455624D25}" srcOrd="4" destOrd="0" parTransId="{E3CE604C-6FB2-472B-9838-E7268D12A573}" sibTransId="{06E3FA6B-9072-49F7-9F2F-98D308878D68}"/>
    <dgm:cxn modelId="{015EAD34-69EC-444B-9BFB-25E1BF13841E}" srcId="{81D5C950-461F-4E9C-8B06-EB01321E8B47}" destId="{98FD721A-4E43-4C89-A23E-50FE47D05C18}" srcOrd="2" destOrd="0" parTransId="{B9BF14E1-E885-4738-8C42-02B07A6295F7}" sibTransId="{1028107C-228D-46BD-AFD4-7D099A6842DE}"/>
    <dgm:cxn modelId="{4CE95D36-2D35-4CCD-A5B4-FFEBFE3C2592}" type="presOf" srcId="{98FD721A-4E43-4C89-A23E-50FE47D05C18}" destId="{83958311-6DAA-4A16-ADC7-9B49F445A1B5}" srcOrd="0" destOrd="0" presId="urn:microsoft.com/office/officeart/2005/8/layout/vList2"/>
    <dgm:cxn modelId="{CBF10692-2D00-452E-BC9B-F0833C0C3E27}" srcId="{81D5C950-461F-4E9C-8B06-EB01321E8B47}" destId="{F45416CE-9A47-4EC8-A2EC-02F7A5D84AF8}" srcOrd="1" destOrd="0" parTransId="{8FF73E7C-89FA-4DC5-898B-4D207525A923}" sibTransId="{79C6DC1F-B435-4B32-AD4E-60C14DD43922}"/>
    <dgm:cxn modelId="{43FD0FA6-65E4-446A-9AC4-97E40C8111EF}" type="presOf" srcId="{4ABD754C-FC26-4592-96B9-50E010183185}" destId="{36EB8E88-66D4-4BAA-A3E7-F650FA35A430}" srcOrd="0" destOrd="0" presId="urn:microsoft.com/office/officeart/2005/8/layout/vList2"/>
    <dgm:cxn modelId="{1C3D50A7-F8CF-42F5-916E-D4043F30BF26}" type="presOf" srcId="{F45416CE-9A47-4EC8-A2EC-02F7A5D84AF8}" destId="{A4BC6F07-767E-4018-8069-C86D1FD927C7}" srcOrd="0" destOrd="0" presId="urn:microsoft.com/office/officeart/2005/8/layout/vList2"/>
    <dgm:cxn modelId="{C39FE5BD-CD8B-4318-9AC2-90B309957498}" type="presOf" srcId="{99455AC5-B46E-4C45-A056-796686091A86}" destId="{37D497FA-B431-4EFC-8E42-7F5899A5C074}" srcOrd="0" destOrd="0" presId="urn:microsoft.com/office/officeart/2005/8/layout/vList2"/>
    <dgm:cxn modelId="{A3F872CA-0DD7-4112-BCE5-68581D39A80A}" type="presOf" srcId="{81D5C950-461F-4E9C-8B06-EB01321E8B47}" destId="{23ABDBAD-372A-4D0E-9373-2079E5C80513}" srcOrd="0" destOrd="0" presId="urn:microsoft.com/office/officeart/2005/8/layout/vList2"/>
    <dgm:cxn modelId="{C2B4E0F0-EAFF-4AAB-BBF1-A23E36AEE2AA}" type="presOf" srcId="{C9906EAB-2011-4293-A04A-4DD455624D25}" destId="{9322F070-CA21-47B4-BBB1-39B55D76CDD5}" srcOrd="0" destOrd="0" presId="urn:microsoft.com/office/officeart/2005/8/layout/vList2"/>
    <dgm:cxn modelId="{E8D3E1F9-D881-46E3-A35A-9099F24D6DA9}" srcId="{81D5C950-461F-4E9C-8B06-EB01321E8B47}" destId="{4ABD754C-FC26-4592-96B9-50E010183185}" srcOrd="0" destOrd="0" parTransId="{F6A0026A-B8FB-4AC1-B2F1-9C6A03008EBE}" sibTransId="{3CF8EF4B-1F3E-4EC9-80A6-2EFA031B25B2}"/>
    <dgm:cxn modelId="{8DCA6ABB-181E-48BE-9CF5-9D7720F581F3}" type="presParOf" srcId="{23ABDBAD-372A-4D0E-9373-2079E5C80513}" destId="{36EB8E88-66D4-4BAA-A3E7-F650FA35A430}" srcOrd="0" destOrd="0" presId="urn:microsoft.com/office/officeart/2005/8/layout/vList2"/>
    <dgm:cxn modelId="{3C0A4C76-38EB-4035-A8F3-D50CD2A456E6}" type="presParOf" srcId="{23ABDBAD-372A-4D0E-9373-2079E5C80513}" destId="{17E254D8-E0DC-4830-8345-50F1F47C3568}" srcOrd="1" destOrd="0" presId="urn:microsoft.com/office/officeart/2005/8/layout/vList2"/>
    <dgm:cxn modelId="{CA0EC207-58BD-4054-AF0D-1BE8154A84DD}" type="presParOf" srcId="{23ABDBAD-372A-4D0E-9373-2079E5C80513}" destId="{A4BC6F07-767E-4018-8069-C86D1FD927C7}" srcOrd="2" destOrd="0" presId="urn:microsoft.com/office/officeart/2005/8/layout/vList2"/>
    <dgm:cxn modelId="{D978EA9D-945D-42D7-8690-FACC44D0DD1F}" type="presParOf" srcId="{23ABDBAD-372A-4D0E-9373-2079E5C80513}" destId="{80318147-D682-41D7-94F1-43B5640E3831}" srcOrd="3" destOrd="0" presId="urn:microsoft.com/office/officeart/2005/8/layout/vList2"/>
    <dgm:cxn modelId="{374A8085-9CBB-4F84-872C-820D1C47568B}" type="presParOf" srcId="{23ABDBAD-372A-4D0E-9373-2079E5C80513}" destId="{83958311-6DAA-4A16-ADC7-9B49F445A1B5}" srcOrd="4" destOrd="0" presId="urn:microsoft.com/office/officeart/2005/8/layout/vList2"/>
    <dgm:cxn modelId="{960464CB-7293-413C-AE6A-556837DE07B9}" type="presParOf" srcId="{23ABDBAD-372A-4D0E-9373-2079E5C80513}" destId="{AFBE1FE3-C5E5-4410-8FEF-C5F4C0016FE7}" srcOrd="5" destOrd="0" presId="urn:microsoft.com/office/officeart/2005/8/layout/vList2"/>
    <dgm:cxn modelId="{B575C58D-02FE-493A-90DF-433ABE52F76E}" type="presParOf" srcId="{23ABDBAD-372A-4D0E-9373-2079E5C80513}" destId="{37D497FA-B431-4EFC-8E42-7F5899A5C074}" srcOrd="6" destOrd="0" presId="urn:microsoft.com/office/officeart/2005/8/layout/vList2"/>
    <dgm:cxn modelId="{24637D01-D8DE-40C0-B425-A1EE35BA4E6E}" type="presParOf" srcId="{23ABDBAD-372A-4D0E-9373-2079E5C80513}" destId="{2C062C9E-C55C-4060-BDAA-59E48B35A0AA}" srcOrd="7" destOrd="0" presId="urn:microsoft.com/office/officeart/2005/8/layout/vList2"/>
    <dgm:cxn modelId="{3A3CBC45-8887-4FF8-BC0C-A4F2C022F596}" type="presParOf" srcId="{23ABDBAD-372A-4D0E-9373-2079E5C80513}" destId="{9322F070-CA21-47B4-BBB1-39B55D76CDD5}"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BA7E283-839A-484B-9896-E71EBE19FA1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C52708C8-F797-41AD-AFA7-2D47AF33779E}">
      <dgm:prSet/>
      <dgm:spPr/>
      <dgm:t>
        <a:bodyPr/>
        <a:lstStyle/>
        <a:p>
          <a:r>
            <a:rPr lang="en-GB"/>
            <a:t>Have you ever taught a Ben?</a:t>
          </a:r>
          <a:endParaRPr lang="en-US"/>
        </a:p>
      </dgm:t>
    </dgm:pt>
    <dgm:pt modelId="{51925071-F0D5-47CE-9C26-6A0FA6BC1688}" type="parTrans" cxnId="{1C35B97D-4B94-4ABD-ACF4-0EBB1AC08900}">
      <dgm:prSet/>
      <dgm:spPr/>
      <dgm:t>
        <a:bodyPr/>
        <a:lstStyle/>
        <a:p>
          <a:endParaRPr lang="en-US"/>
        </a:p>
      </dgm:t>
    </dgm:pt>
    <dgm:pt modelId="{C78413E7-C77B-4DCB-ABFC-B0CB7D4E9E31}" type="sibTrans" cxnId="{1C35B97D-4B94-4ABD-ACF4-0EBB1AC08900}">
      <dgm:prSet/>
      <dgm:spPr/>
      <dgm:t>
        <a:bodyPr/>
        <a:lstStyle/>
        <a:p>
          <a:endParaRPr lang="en-US"/>
        </a:p>
      </dgm:t>
    </dgm:pt>
    <dgm:pt modelId="{98513E56-F0A2-4D96-BCCB-4569D62FAD1E}">
      <dgm:prSet/>
      <dgm:spPr/>
      <dgm:t>
        <a:bodyPr/>
        <a:lstStyle/>
        <a:p>
          <a:r>
            <a:rPr lang="en-GB"/>
            <a:t>Read the pen portrait and highlight key assumptions made by those around Ben.</a:t>
          </a:r>
          <a:endParaRPr lang="en-US"/>
        </a:p>
      </dgm:t>
    </dgm:pt>
    <dgm:pt modelId="{1C7F7178-FA8D-4173-BD69-19C5EBFB9F6B}" type="parTrans" cxnId="{81BC8D0D-DC42-4155-BE14-9EB14D253931}">
      <dgm:prSet/>
      <dgm:spPr/>
      <dgm:t>
        <a:bodyPr/>
        <a:lstStyle/>
        <a:p>
          <a:endParaRPr lang="en-US"/>
        </a:p>
      </dgm:t>
    </dgm:pt>
    <dgm:pt modelId="{713D603B-602D-48FA-A410-B72162034906}" type="sibTrans" cxnId="{81BC8D0D-DC42-4155-BE14-9EB14D253931}">
      <dgm:prSet/>
      <dgm:spPr/>
      <dgm:t>
        <a:bodyPr/>
        <a:lstStyle/>
        <a:p>
          <a:endParaRPr lang="en-US"/>
        </a:p>
      </dgm:t>
    </dgm:pt>
    <dgm:pt modelId="{6503D72F-6595-469D-A17E-9AE777193C02}">
      <dgm:prSet/>
      <dgm:spPr/>
      <dgm:t>
        <a:bodyPr/>
        <a:lstStyle/>
        <a:p>
          <a:r>
            <a:rPr lang="en-GB"/>
            <a:t>Any ideas what is going wrong for Ben?</a:t>
          </a:r>
          <a:endParaRPr lang="en-US"/>
        </a:p>
      </dgm:t>
    </dgm:pt>
    <dgm:pt modelId="{01D1D88E-E27A-409C-B061-6AEA0B55AC9B}" type="parTrans" cxnId="{954C4F78-04F6-4FE3-A9A8-161D0AB0485D}">
      <dgm:prSet/>
      <dgm:spPr/>
      <dgm:t>
        <a:bodyPr/>
        <a:lstStyle/>
        <a:p>
          <a:endParaRPr lang="en-US"/>
        </a:p>
      </dgm:t>
    </dgm:pt>
    <dgm:pt modelId="{71F6D794-7210-493A-96D8-8450A016D74C}" type="sibTrans" cxnId="{954C4F78-04F6-4FE3-A9A8-161D0AB0485D}">
      <dgm:prSet/>
      <dgm:spPr/>
      <dgm:t>
        <a:bodyPr/>
        <a:lstStyle/>
        <a:p>
          <a:endParaRPr lang="en-US"/>
        </a:p>
      </dgm:t>
    </dgm:pt>
    <dgm:pt modelId="{0DA9773B-2B79-41A8-88EF-B2054F363059}" type="pres">
      <dgm:prSet presAssocID="{8BA7E283-839A-484B-9896-E71EBE19FA1A}" presName="linear" presStyleCnt="0">
        <dgm:presLayoutVars>
          <dgm:animLvl val="lvl"/>
          <dgm:resizeHandles val="exact"/>
        </dgm:presLayoutVars>
      </dgm:prSet>
      <dgm:spPr/>
    </dgm:pt>
    <dgm:pt modelId="{140017F0-90CE-4AE7-9062-8089FC5B6C9D}" type="pres">
      <dgm:prSet presAssocID="{C52708C8-F797-41AD-AFA7-2D47AF33779E}" presName="parentText" presStyleLbl="node1" presStyleIdx="0" presStyleCnt="3">
        <dgm:presLayoutVars>
          <dgm:chMax val="0"/>
          <dgm:bulletEnabled val="1"/>
        </dgm:presLayoutVars>
      </dgm:prSet>
      <dgm:spPr/>
    </dgm:pt>
    <dgm:pt modelId="{3F88D00B-232B-4C1E-8650-50A860B84DD5}" type="pres">
      <dgm:prSet presAssocID="{C78413E7-C77B-4DCB-ABFC-B0CB7D4E9E31}" presName="spacer" presStyleCnt="0"/>
      <dgm:spPr/>
    </dgm:pt>
    <dgm:pt modelId="{8F578416-5BC5-44C6-A815-AD50F772FB47}" type="pres">
      <dgm:prSet presAssocID="{98513E56-F0A2-4D96-BCCB-4569D62FAD1E}" presName="parentText" presStyleLbl="node1" presStyleIdx="1" presStyleCnt="3">
        <dgm:presLayoutVars>
          <dgm:chMax val="0"/>
          <dgm:bulletEnabled val="1"/>
        </dgm:presLayoutVars>
      </dgm:prSet>
      <dgm:spPr/>
    </dgm:pt>
    <dgm:pt modelId="{56B1F7EE-F70A-484A-BEAE-EE769F1AA0DA}" type="pres">
      <dgm:prSet presAssocID="{713D603B-602D-48FA-A410-B72162034906}" presName="spacer" presStyleCnt="0"/>
      <dgm:spPr/>
    </dgm:pt>
    <dgm:pt modelId="{9E555C5A-BD69-49FB-B24E-4F49951D1D44}" type="pres">
      <dgm:prSet presAssocID="{6503D72F-6595-469D-A17E-9AE777193C02}" presName="parentText" presStyleLbl="node1" presStyleIdx="2" presStyleCnt="3">
        <dgm:presLayoutVars>
          <dgm:chMax val="0"/>
          <dgm:bulletEnabled val="1"/>
        </dgm:presLayoutVars>
      </dgm:prSet>
      <dgm:spPr/>
    </dgm:pt>
  </dgm:ptLst>
  <dgm:cxnLst>
    <dgm:cxn modelId="{81BC8D0D-DC42-4155-BE14-9EB14D253931}" srcId="{8BA7E283-839A-484B-9896-E71EBE19FA1A}" destId="{98513E56-F0A2-4D96-BCCB-4569D62FAD1E}" srcOrd="1" destOrd="0" parTransId="{1C7F7178-FA8D-4173-BD69-19C5EBFB9F6B}" sibTransId="{713D603B-602D-48FA-A410-B72162034906}"/>
    <dgm:cxn modelId="{E41CD432-9156-4C19-95AF-1F4CE82503AD}" type="presOf" srcId="{98513E56-F0A2-4D96-BCCB-4569D62FAD1E}" destId="{8F578416-5BC5-44C6-A815-AD50F772FB47}" srcOrd="0" destOrd="0" presId="urn:microsoft.com/office/officeart/2005/8/layout/vList2"/>
    <dgm:cxn modelId="{A65F7E6C-C496-45A0-A335-E17073013964}" type="presOf" srcId="{C52708C8-F797-41AD-AFA7-2D47AF33779E}" destId="{140017F0-90CE-4AE7-9062-8089FC5B6C9D}" srcOrd="0" destOrd="0" presId="urn:microsoft.com/office/officeart/2005/8/layout/vList2"/>
    <dgm:cxn modelId="{590CB56E-3A7F-429F-A5ED-A2B7F8E39FB5}" type="presOf" srcId="{6503D72F-6595-469D-A17E-9AE777193C02}" destId="{9E555C5A-BD69-49FB-B24E-4F49951D1D44}" srcOrd="0" destOrd="0" presId="urn:microsoft.com/office/officeart/2005/8/layout/vList2"/>
    <dgm:cxn modelId="{954C4F78-04F6-4FE3-A9A8-161D0AB0485D}" srcId="{8BA7E283-839A-484B-9896-E71EBE19FA1A}" destId="{6503D72F-6595-469D-A17E-9AE777193C02}" srcOrd="2" destOrd="0" parTransId="{01D1D88E-E27A-409C-B061-6AEA0B55AC9B}" sibTransId="{71F6D794-7210-493A-96D8-8450A016D74C}"/>
    <dgm:cxn modelId="{1C35B97D-4B94-4ABD-ACF4-0EBB1AC08900}" srcId="{8BA7E283-839A-484B-9896-E71EBE19FA1A}" destId="{C52708C8-F797-41AD-AFA7-2D47AF33779E}" srcOrd="0" destOrd="0" parTransId="{51925071-F0D5-47CE-9C26-6A0FA6BC1688}" sibTransId="{C78413E7-C77B-4DCB-ABFC-B0CB7D4E9E31}"/>
    <dgm:cxn modelId="{FD291EA7-CF66-4338-ABA2-A2ACAE4CD212}" type="presOf" srcId="{8BA7E283-839A-484B-9896-E71EBE19FA1A}" destId="{0DA9773B-2B79-41A8-88EF-B2054F363059}" srcOrd="0" destOrd="0" presId="urn:microsoft.com/office/officeart/2005/8/layout/vList2"/>
    <dgm:cxn modelId="{6527F30E-3DCA-4185-BF67-70A2E15CD823}" type="presParOf" srcId="{0DA9773B-2B79-41A8-88EF-B2054F363059}" destId="{140017F0-90CE-4AE7-9062-8089FC5B6C9D}" srcOrd="0" destOrd="0" presId="urn:microsoft.com/office/officeart/2005/8/layout/vList2"/>
    <dgm:cxn modelId="{C60433E5-4D73-45CC-BB4C-36477C7E678E}" type="presParOf" srcId="{0DA9773B-2B79-41A8-88EF-B2054F363059}" destId="{3F88D00B-232B-4C1E-8650-50A860B84DD5}" srcOrd="1" destOrd="0" presId="urn:microsoft.com/office/officeart/2005/8/layout/vList2"/>
    <dgm:cxn modelId="{51EC765E-A6B9-454C-8ABC-2589981405B5}" type="presParOf" srcId="{0DA9773B-2B79-41A8-88EF-B2054F363059}" destId="{8F578416-5BC5-44C6-A815-AD50F772FB47}" srcOrd="2" destOrd="0" presId="urn:microsoft.com/office/officeart/2005/8/layout/vList2"/>
    <dgm:cxn modelId="{0D16BB06-42FB-4178-83DC-D92A4026AE09}" type="presParOf" srcId="{0DA9773B-2B79-41A8-88EF-B2054F363059}" destId="{56B1F7EE-F70A-484A-BEAE-EE769F1AA0DA}" srcOrd="3" destOrd="0" presId="urn:microsoft.com/office/officeart/2005/8/layout/vList2"/>
    <dgm:cxn modelId="{90DA4BD1-C407-4274-94EC-4CC66F376D93}" type="presParOf" srcId="{0DA9773B-2B79-41A8-88EF-B2054F363059}" destId="{9E555C5A-BD69-49FB-B24E-4F49951D1D44}"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7B0BA60-7824-4D7D-9A1E-5D90CEF37855}"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0E2C31D1-6A7F-4C54-A69E-6A474D1EBD58}">
      <dgm:prSet/>
      <dgm:spPr/>
      <dgm:t>
        <a:bodyPr/>
        <a:lstStyle/>
        <a:p>
          <a:r>
            <a:rPr lang="en-GB"/>
            <a:t>Detail focused</a:t>
          </a:r>
          <a:endParaRPr lang="en-US"/>
        </a:p>
      </dgm:t>
    </dgm:pt>
    <dgm:pt modelId="{E9D25CA0-3ED9-4864-A037-C35B0FD6C2CE}" type="parTrans" cxnId="{0FBCD33E-F192-4BEC-8D29-937C730129D0}">
      <dgm:prSet/>
      <dgm:spPr/>
      <dgm:t>
        <a:bodyPr/>
        <a:lstStyle/>
        <a:p>
          <a:endParaRPr lang="en-US"/>
        </a:p>
      </dgm:t>
    </dgm:pt>
    <dgm:pt modelId="{3D00882D-1C66-41EB-B736-1B1422D0FAF1}" type="sibTrans" cxnId="{0FBCD33E-F192-4BEC-8D29-937C730129D0}">
      <dgm:prSet/>
      <dgm:spPr/>
      <dgm:t>
        <a:bodyPr/>
        <a:lstStyle/>
        <a:p>
          <a:endParaRPr lang="en-US"/>
        </a:p>
      </dgm:t>
    </dgm:pt>
    <dgm:pt modelId="{45FA2E85-2A24-40C1-86EB-2A0F16AD6E53}">
      <dgm:prSet/>
      <dgm:spPr/>
      <dgm:t>
        <a:bodyPr/>
        <a:lstStyle/>
        <a:p>
          <a:r>
            <a:rPr lang="en-GB"/>
            <a:t>Bottom-up processors – identify differences within categories, enjoy this (e.g. Thomas the Tank Engine, dinosaurs, Pokémon)</a:t>
          </a:r>
          <a:endParaRPr lang="en-US"/>
        </a:p>
      </dgm:t>
    </dgm:pt>
    <dgm:pt modelId="{9D4D0FE2-F58E-4646-8379-6C38E53F655C}" type="parTrans" cxnId="{1320F056-73E1-45C6-BCD1-1182951D41C6}">
      <dgm:prSet/>
      <dgm:spPr/>
      <dgm:t>
        <a:bodyPr/>
        <a:lstStyle/>
        <a:p>
          <a:endParaRPr lang="en-US"/>
        </a:p>
      </dgm:t>
    </dgm:pt>
    <dgm:pt modelId="{1BF1867B-0050-42CD-84F4-3D45EAE126C1}" type="sibTrans" cxnId="{1320F056-73E1-45C6-BCD1-1182951D41C6}">
      <dgm:prSet/>
      <dgm:spPr/>
      <dgm:t>
        <a:bodyPr/>
        <a:lstStyle/>
        <a:p>
          <a:endParaRPr lang="en-US"/>
        </a:p>
      </dgm:t>
    </dgm:pt>
    <dgm:pt modelId="{9A428450-7821-4C2F-B172-07BC4801E175}">
      <dgm:prSet/>
      <dgm:spPr/>
      <dgm:t>
        <a:bodyPr/>
        <a:lstStyle/>
        <a:p>
          <a:r>
            <a:rPr lang="en-GB"/>
            <a:t>Comfortable with precision, perceive precision as ‘truer’ –it’s not correct to say that I was jumping in the puddle, I was stepping in it</a:t>
          </a:r>
          <a:endParaRPr lang="en-US"/>
        </a:p>
      </dgm:t>
    </dgm:pt>
    <dgm:pt modelId="{199272A8-5987-4102-930D-A59ADB9E4974}" type="parTrans" cxnId="{3D018056-6613-4532-B840-B647EEED5C4E}">
      <dgm:prSet/>
      <dgm:spPr/>
      <dgm:t>
        <a:bodyPr/>
        <a:lstStyle/>
        <a:p>
          <a:endParaRPr lang="en-US"/>
        </a:p>
      </dgm:t>
    </dgm:pt>
    <dgm:pt modelId="{676FCCB0-4FF2-4557-839D-59C4424DA960}" type="sibTrans" cxnId="{3D018056-6613-4532-B840-B647EEED5C4E}">
      <dgm:prSet/>
      <dgm:spPr/>
      <dgm:t>
        <a:bodyPr/>
        <a:lstStyle/>
        <a:p>
          <a:endParaRPr lang="en-US"/>
        </a:p>
      </dgm:t>
    </dgm:pt>
    <dgm:pt modelId="{CAF1C6A5-5824-45FD-A9B7-2F99E66F33E2}">
      <dgm:prSet/>
      <dgm:spPr/>
      <dgm:t>
        <a:bodyPr/>
        <a:lstStyle/>
        <a:p>
          <a:r>
            <a:rPr lang="en-GB"/>
            <a:t>This comes across as highly intelligent / wide vocab in early years</a:t>
          </a:r>
          <a:endParaRPr lang="en-US"/>
        </a:p>
      </dgm:t>
    </dgm:pt>
    <dgm:pt modelId="{8BDC444A-F873-4938-8219-B427DB662AF8}" type="parTrans" cxnId="{77102A77-3DA5-4B3A-AADD-5F6351C7C2B9}">
      <dgm:prSet/>
      <dgm:spPr/>
      <dgm:t>
        <a:bodyPr/>
        <a:lstStyle/>
        <a:p>
          <a:endParaRPr lang="en-US"/>
        </a:p>
      </dgm:t>
    </dgm:pt>
    <dgm:pt modelId="{9007481D-4253-44F9-ADC3-2BF68D70D75E}" type="sibTrans" cxnId="{77102A77-3DA5-4B3A-AADD-5F6351C7C2B9}">
      <dgm:prSet/>
      <dgm:spPr/>
      <dgm:t>
        <a:bodyPr/>
        <a:lstStyle/>
        <a:p>
          <a:endParaRPr lang="en-US"/>
        </a:p>
      </dgm:t>
    </dgm:pt>
    <dgm:pt modelId="{9391C871-EBFB-4B2A-8B5E-13E5BB552CD1}">
      <dgm:prSet/>
      <dgm:spPr/>
      <dgm:t>
        <a:bodyPr/>
        <a:lstStyle/>
        <a:p>
          <a:r>
            <a:rPr lang="en-GB"/>
            <a:t>Shows a preference for factual information, rote learning and excellent memorisation</a:t>
          </a:r>
          <a:endParaRPr lang="en-US"/>
        </a:p>
      </dgm:t>
    </dgm:pt>
    <dgm:pt modelId="{85B5B67F-5180-4FA0-9163-2AF20DA591E6}" type="parTrans" cxnId="{3EA6C33A-80D9-469C-98D2-52437566DFBD}">
      <dgm:prSet/>
      <dgm:spPr/>
      <dgm:t>
        <a:bodyPr/>
        <a:lstStyle/>
        <a:p>
          <a:endParaRPr lang="en-US"/>
        </a:p>
      </dgm:t>
    </dgm:pt>
    <dgm:pt modelId="{61374B36-3D25-409F-AFAF-1618C432FEDD}" type="sibTrans" cxnId="{3EA6C33A-80D9-469C-98D2-52437566DFBD}">
      <dgm:prSet/>
      <dgm:spPr/>
      <dgm:t>
        <a:bodyPr/>
        <a:lstStyle/>
        <a:p>
          <a:endParaRPr lang="en-US"/>
        </a:p>
      </dgm:t>
    </dgm:pt>
    <dgm:pt modelId="{F3F88E31-913E-4397-AA67-8E7B6A3AA82A}">
      <dgm:prSet/>
      <dgm:spPr/>
      <dgm:t>
        <a:bodyPr/>
        <a:lstStyle/>
        <a:p>
          <a:r>
            <a:rPr lang="en-GB"/>
            <a:t>Often excel at early acquisition of literacy/numeracy – so expectations are set high early on</a:t>
          </a:r>
          <a:endParaRPr lang="en-US"/>
        </a:p>
      </dgm:t>
    </dgm:pt>
    <dgm:pt modelId="{84E4DA99-9952-4C39-B4C7-C129456A5AED}" type="parTrans" cxnId="{426576FD-6534-400E-B069-32DA8A69E6B4}">
      <dgm:prSet/>
      <dgm:spPr/>
      <dgm:t>
        <a:bodyPr/>
        <a:lstStyle/>
        <a:p>
          <a:endParaRPr lang="en-US"/>
        </a:p>
      </dgm:t>
    </dgm:pt>
    <dgm:pt modelId="{15A2FEE9-45AC-4865-BA06-71BA2E196E7D}" type="sibTrans" cxnId="{426576FD-6534-400E-B069-32DA8A69E6B4}">
      <dgm:prSet/>
      <dgm:spPr/>
      <dgm:t>
        <a:bodyPr/>
        <a:lstStyle/>
        <a:p>
          <a:endParaRPr lang="en-US"/>
        </a:p>
      </dgm:t>
    </dgm:pt>
    <dgm:pt modelId="{31C2055E-3CFE-4601-988E-020931BBDCEA}" type="pres">
      <dgm:prSet presAssocID="{67B0BA60-7824-4D7D-9A1E-5D90CEF37855}" presName="diagram" presStyleCnt="0">
        <dgm:presLayoutVars>
          <dgm:dir/>
          <dgm:resizeHandles val="exact"/>
        </dgm:presLayoutVars>
      </dgm:prSet>
      <dgm:spPr/>
    </dgm:pt>
    <dgm:pt modelId="{7F7D7695-230F-4F8C-8557-B55AE7947502}" type="pres">
      <dgm:prSet presAssocID="{0E2C31D1-6A7F-4C54-A69E-6A474D1EBD58}" presName="node" presStyleLbl="node1" presStyleIdx="0" presStyleCnt="6">
        <dgm:presLayoutVars>
          <dgm:bulletEnabled val="1"/>
        </dgm:presLayoutVars>
      </dgm:prSet>
      <dgm:spPr/>
    </dgm:pt>
    <dgm:pt modelId="{F9917CD4-CE76-4BD9-94C3-E9A4EBB75DA0}" type="pres">
      <dgm:prSet presAssocID="{3D00882D-1C66-41EB-B736-1B1422D0FAF1}" presName="sibTrans" presStyleCnt="0"/>
      <dgm:spPr/>
    </dgm:pt>
    <dgm:pt modelId="{CC31BF98-7F8C-419F-AE98-57688180505D}" type="pres">
      <dgm:prSet presAssocID="{45FA2E85-2A24-40C1-86EB-2A0F16AD6E53}" presName="node" presStyleLbl="node1" presStyleIdx="1" presStyleCnt="6">
        <dgm:presLayoutVars>
          <dgm:bulletEnabled val="1"/>
        </dgm:presLayoutVars>
      </dgm:prSet>
      <dgm:spPr/>
    </dgm:pt>
    <dgm:pt modelId="{2DDA0CAE-B246-4370-95CA-CFED6143EC67}" type="pres">
      <dgm:prSet presAssocID="{1BF1867B-0050-42CD-84F4-3D45EAE126C1}" presName="sibTrans" presStyleCnt="0"/>
      <dgm:spPr/>
    </dgm:pt>
    <dgm:pt modelId="{D0D1626F-CFA5-4B33-92D3-E36B6813315B}" type="pres">
      <dgm:prSet presAssocID="{9A428450-7821-4C2F-B172-07BC4801E175}" presName="node" presStyleLbl="node1" presStyleIdx="2" presStyleCnt="6">
        <dgm:presLayoutVars>
          <dgm:bulletEnabled val="1"/>
        </dgm:presLayoutVars>
      </dgm:prSet>
      <dgm:spPr/>
    </dgm:pt>
    <dgm:pt modelId="{D2B118C5-4DA3-4448-9728-A98813265777}" type="pres">
      <dgm:prSet presAssocID="{676FCCB0-4FF2-4557-839D-59C4424DA960}" presName="sibTrans" presStyleCnt="0"/>
      <dgm:spPr/>
    </dgm:pt>
    <dgm:pt modelId="{10A23A87-BD4C-45F6-9D8D-77D6D3E0FEC3}" type="pres">
      <dgm:prSet presAssocID="{CAF1C6A5-5824-45FD-A9B7-2F99E66F33E2}" presName="node" presStyleLbl="node1" presStyleIdx="3" presStyleCnt="6">
        <dgm:presLayoutVars>
          <dgm:bulletEnabled val="1"/>
        </dgm:presLayoutVars>
      </dgm:prSet>
      <dgm:spPr/>
    </dgm:pt>
    <dgm:pt modelId="{3AE7F178-63DC-4A67-B53B-E2FDC06BFAA4}" type="pres">
      <dgm:prSet presAssocID="{9007481D-4253-44F9-ADC3-2BF68D70D75E}" presName="sibTrans" presStyleCnt="0"/>
      <dgm:spPr/>
    </dgm:pt>
    <dgm:pt modelId="{3A38B4B3-103F-4C40-8E3B-E10DE43AE993}" type="pres">
      <dgm:prSet presAssocID="{9391C871-EBFB-4B2A-8B5E-13E5BB552CD1}" presName="node" presStyleLbl="node1" presStyleIdx="4" presStyleCnt="6">
        <dgm:presLayoutVars>
          <dgm:bulletEnabled val="1"/>
        </dgm:presLayoutVars>
      </dgm:prSet>
      <dgm:spPr/>
    </dgm:pt>
    <dgm:pt modelId="{4CAFA979-90D3-4429-A2D8-A9870DA11845}" type="pres">
      <dgm:prSet presAssocID="{61374B36-3D25-409F-AFAF-1618C432FEDD}" presName="sibTrans" presStyleCnt="0"/>
      <dgm:spPr/>
    </dgm:pt>
    <dgm:pt modelId="{CB52F7BF-F581-46ED-B4C0-7DA5DF5412CA}" type="pres">
      <dgm:prSet presAssocID="{F3F88E31-913E-4397-AA67-8E7B6A3AA82A}" presName="node" presStyleLbl="node1" presStyleIdx="5" presStyleCnt="6">
        <dgm:presLayoutVars>
          <dgm:bulletEnabled val="1"/>
        </dgm:presLayoutVars>
      </dgm:prSet>
      <dgm:spPr/>
    </dgm:pt>
  </dgm:ptLst>
  <dgm:cxnLst>
    <dgm:cxn modelId="{388F3B01-C2C3-4C34-AF57-A2FF57993DEB}" type="presOf" srcId="{CAF1C6A5-5824-45FD-A9B7-2F99E66F33E2}" destId="{10A23A87-BD4C-45F6-9D8D-77D6D3E0FEC3}" srcOrd="0" destOrd="0" presId="urn:microsoft.com/office/officeart/2005/8/layout/default"/>
    <dgm:cxn modelId="{D5E74403-0B29-4750-87B4-A8D03A7377F9}" type="presOf" srcId="{9A428450-7821-4C2F-B172-07BC4801E175}" destId="{D0D1626F-CFA5-4B33-92D3-E36B6813315B}" srcOrd="0" destOrd="0" presId="urn:microsoft.com/office/officeart/2005/8/layout/default"/>
    <dgm:cxn modelId="{A63A891D-2B44-4BB9-BB1A-00AF315B9B04}" type="presOf" srcId="{9391C871-EBFB-4B2A-8B5E-13E5BB552CD1}" destId="{3A38B4B3-103F-4C40-8E3B-E10DE43AE993}" srcOrd="0" destOrd="0" presId="urn:microsoft.com/office/officeart/2005/8/layout/default"/>
    <dgm:cxn modelId="{3EA6C33A-80D9-469C-98D2-52437566DFBD}" srcId="{67B0BA60-7824-4D7D-9A1E-5D90CEF37855}" destId="{9391C871-EBFB-4B2A-8B5E-13E5BB552CD1}" srcOrd="4" destOrd="0" parTransId="{85B5B67F-5180-4FA0-9163-2AF20DA591E6}" sibTransId="{61374B36-3D25-409F-AFAF-1618C432FEDD}"/>
    <dgm:cxn modelId="{0FBCD33E-F192-4BEC-8D29-937C730129D0}" srcId="{67B0BA60-7824-4D7D-9A1E-5D90CEF37855}" destId="{0E2C31D1-6A7F-4C54-A69E-6A474D1EBD58}" srcOrd="0" destOrd="0" parTransId="{E9D25CA0-3ED9-4864-A037-C35B0FD6C2CE}" sibTransId="{3D00882D-1C66-41EB-B736-1B1422D0FAF1}"/>
    <dgm:cxn modelId="{B1E0BF6B-53CF-482D-9634-0A723A69997D}" type="presOf" srcId="{45FA2E85-2A24-40C1-86EB-2A0F16AD6E53}" destId="{CC31BF98-7F8C-419F-AE98-57688180505D}" srcOrd="0" destOrd="0" presId="urn:microsoft.com/office/officeart/2005/8/layout/default"/>
    <dgm:cxn modelId="{220C5A54-7CA1-48EE-882E-3AB08BBBEAB7}" type="presOf" srcId="{F3F88E31-913E-4397-AA67-8E7B6A3AA82A}" destId="{CB52F7BF-F581-46ED-B4C0-7DA5DF5412CA}" srcOrd="0" destOrd="0" presId="urn:microsoft.com/office/officeart/2005/8/layout/default"/>
    <dgm:cxn modelId="{3D018056-6613-4532-B840-B647EEED5C4E}" srcId="{67B0BA60-7824-4D7D-9A1E-5D90CEF37855}" destId="{9A428450-7821-4C2F-B172-07BC4801E175}" srcOrd="2" destOrd="0" parTransId="{199272A8-5987-4102-930D-A59ADB9E4974}" sibTransId="{676FCCB0-4FF2-4557-839D-59C4424DA960}"/>
    <dgm:cxn modelId="{1320F056-73E1-45C6-BCD1-1182951D41C6}" srcId="{67B0BA60-7824-4D7D-9A1E-5D90CEF37855}" destId="{45FA2E85-2A24-40C1-86EB-2A0F16AD6E53}" srcOrd="1" destOrd="0" parTransId="{9D4D0FE2-F58E-4646-8379-6C38E53F655C}" sibTransId="{1BF1867B-0050-42CD-84F4-3D45EAE126C1}"/>
    <dgm:cxn modelId="{77102A77-3DA5-4B3A-AADD-5F6351C7C2B9}" srcId="{67B0BA60-7824-4D7D-9A1E-5D90CEF37855}" destId="{CAF1C6A5-5824-45FD-A9B7-2F99E66F33E2}" srcOrd="3" destOrd="0" parTransId="{8BDC444A-F873-4938-8219-B427DB662AF8}" sibTransId="{9007481D-4253-44F9-ADC3-2BF68D70D75E}"/>
    <dgm:cxn modelId="{0BA87C82-E91C-4376-B5D6-AEF670222E25}" type="presOf" srcId="{0E2C31D1-6A7F-4C54-A69E-6A474D1EBD58}" destId="{7F7D7695-230F-4F8C-8557-B55AE7947502}" srcOrd="0" destOrd="0" presId="urn:microsoft.com/office/officeart/2005/8/layout/default"/>
    <dgm:cxn modelId="{326353DE-5B9B-45B2-8654-E5FC76C14E2D}" type="presOf" srcId="{67B0BA60-7824-4D7D-9A1E-5D90CEF37855}" destId="{31C2055E-3CFE-4601-988E-020931BBDCEA}" srcOrd="0" destOrd="0" presId="urn:microsoft.com/office/officeart/2005/8/layout/default"/>
    <dgm:cxn modelId="{426576FD-6534-400E-B069-32DA8A69E6B4}" srcId="{67B0BA60-7824-4D7D-9A1E-5D90CEF37855}" destId="{F3F88E31-913E-4397-AA67-8E7B6A3AA82A}" srcOrd="5" destOrd="0" parTransId="{84E4DA99-9952-4C39-B4C7-C129456A5AED}" sibTransId="{15A2FEE9-45AC-4865-BA06-71BA2E196E7D}"/>
    <dgm:cxn modelId="{D62538B4-518E-4AA0-ACEF-DA667FE9E440}" type="presParOf" srcId="{31C2055E-3CFE-4601-988E-020931BBDCEA}" destId="{7F7D7695-230F-4F8C-8557-B55AE7947502}" srcOrd="0" destOrd="0" presId="urn:microsoft.com/office/officeart/2005/8/layout/default"/>
    <dgm:cxn modelId="{20CF4D3A-B4EE-43AF-A7B9-E3F69D0DD9EC}" type="presParOf" srcId="{31C2055E-3CFE-4601-988E-020931BBDCEA}" destId="{F9917CD4-CE76-4BD9-94C3-E9A4EBB75DA0}" srcOrd="1" destOrd="0" presId="urn:microsoft.com/office/officeart/2005/8/layout/default"/>
    <dgm:cxn modelId="{FF20F83C-EB75-421A-B7F6-48A1DCA214C8}" type="presParOf" srcId="{31C2055E-3CFE-4601-988E-020931BBDCEA}" destId="{CC31BF98-7F8C-419F-AE98-57688180505D}" srcOrd="2" destOrd="0" presId="urn:microsoft.com/office/officeart/2005/8/layout/default"/>
    <dgm:cxn modelId="{7918A161-B348-4EB3-8135-6F9E3A62ACB8}" type="presParOf" srcId="{31C2055E-3CFE-4601-988E-020931BBDCEA}" destId="{2DDA0CAE-B246-4370-95CA-CFED6143EC67}" srcOrd="3" destOrd="0" presId="urn:microsoft.com/office/officeart/2005/8/layout/default"/>
    <dgm:cxn modelId="{F32E1395-CA68-4641-9038-7DFF0225FA55}" type="presParOf" srcId="{31C2055E-3CFE-4601-988E-020931BBDCEA}" destId="{D0D1626F-CFA5-4B33-92D3-E36B6813315B}" srcOrd="4" destOrd="0" presId="urn:microsoft.com/office/officeart/2005/8/layout/default"/>
    <dgm:cxn modelId="{D7E6E2C8-3E59-4638-AEC3-25FA2D239EEA}" type="presParOf" srcId="{31C2055E-3CFE-4601-988E-020931BBDCEA}" destId="{D2B118C5-4DA3-4448-9728-A98813265777}" srcOrd="5" destOrd="0" presId="urn:microsoft.com/office/officeart/2005/8/layout/default"/>
    <dgm:cxn modelId="{E8721131-2B98-4B71-B611-9370628BC1C2}" type="presParOf" srcId="{31C2055E-3CFE-4601-988E-020931BBDCEA}" destId="{10A23A87-BD4C-45F6-9D8D-77D6D3E0FEC3}" srcOrd="6" destOrd="0" presId="urn:microsoft.com/office/officeart/2005/8/layout/default"/>
    <dgm:cxn modelId="{F0111B77-F6CD-4A93-AC51-DFC6FE3D33E2}" type="presParOf" srcId="{31C2055E-3CFE-4601-988E-020931BBDCEA}" destId="{3AE7F178-63DC-4A67-B53B-E2FDC06BFAA4}" srcOrd="7" destOrd="0" presId="urn:microsoft.com/office/officeart/2005/8/layout/default"/>
    <dgm:cxn modelId="{F8E75144-78BF-410A-BADD-AA3747A660A6}" type="presParOf" srcId="{31C2055E-3CFE-4601-988E-020931BBDCEA}" destId="{3A38B4B3-103F-4C40-8E3B-E10DE43AE993}" srcOrd="8" destOrd="0" presId="urn:microsoft.com/office/officeart/2005/8/layout/default"/>
    <dgm:cxn modelId="{1D9ED284-0C9A-4532-A48F-6C225116A1E0}" type="presParOf" srcId="{31C2055E-3CFE-4601-988E-020931BBDCEA}" destId="{4CAFA979-90D3-4429-A2D8-A9870DA11845}" srcOrd="9" destOrd="0" presId="urn:microsoft.com/office/officeart/2005/8/layout/default"/>
    <dgm:cxn modelId="{54F51427-874E-4FC7-BB5E-48F37AC94EA7}" type="presParOf" srcId="{31C2055E-3CFE-4601-988E-020931BBDCEA}" destId="{CB52F7BF-F581-46ED-B4C0-7DA5DF5412CA}"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B9A123E-A3C0-4403-A401-11AE1D3DD071}"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11F6CD6-EC47-4E7F-AC49-F3D80FFB6A16}">
      <dgm:prSet/>
      <dgm:spPr/>
      <dgm:t>
        <a:bodyPr/>
        <a:lstStyle/>
        <a:p>
          <a:r>
            <a:rPr lang="en-GB"/>
            <a:t>Design an experiment that could be used to separate mixed salt and sand.</a:t>
          </a:r>
          <a:endParaRPr lang="en-US"/>
        </a:p>
      </dgm:t>
    </dgm:pt>
    <dgm:pt modelId="{E7DE819A-AA9C-4D52-A7C9-8F44A7A2BF3D}" type="parTrans" cxnId="{C93C72CD-3AC7-4605-BD1C-DC7B699ADDEA}">
      <dgm:prSet/>
      <dgm:spPr/>
      <dgm:t>
        <a:bodyPr/>
        <a:lstStyle/>
        <a:p>
          <a:endParaRPr lang="en-US"/>
        </a:p>
      </dgm:t>
    </dgm:pt>
    <dgm:pt modelId="{E5CD21C4-D4B6-437E-B1E4-BAAEA26C29D1}" type="sibTrans" cxnId="{C93C72CD-3AC7-4605-BD1C-DC7B699ADDEA}">
      <dgm:prSet/>
      <dgm:spPr/>
      <dgm:t>
        <a:bodyPr/>
        <a:lstStyle/>
        <a:p>
          <a:endParaRPr lang="en-US"/>
        </a:p>
      </dgm:t>
    </dgm:pt>
    <dgm:pt modelId="{35AD7EAC-53A2-4D11-AB06-E6E1D7FEC585}">
      <dgm:prSet/>
      <dgm:spPr/>
      <dgm:t>
        <a:bodyPr/>
        <a:lstStyle/>
        <a:p>
          <a:r>
            <a:rPr lang="en-GB"/>
            <a:t>What is an Oxbow Lake? Describe how they are formed.</a:t>
          </a:r>
          <a:endParaRPr lang="en-US"/>
        </a:p>
      </dgm:t>
    </dgm:pt>
    <dgm:pt modelId="{3D520B1F-3DB4-4121-948E-AE7139FEA0DB}" type="parTrans" cxnId="{C49A82AF-6E79-4704-8ABA-6E69FF17DD61}">
      <dgm:prSet/>
      <dgm:spPr/>
      <dgm:t>
        <a:bodyPr/>
        <a:lstStyle/>
        <a:p>
          <a:endParaRPr lang="en-US"/>
        </a:p>
      </dgm:t>
    </dgm:pt>
    <dgm:pt modelId="{6D89CD89-56C4-4B3D-9678-408E9C0CA528}" type="sibTrans" cxnId="{C49A82AF-6E79-4704-8ABA-6E69FF17DD61}">
      <dgm:prSet/>
      <dgm:spPr/>
      <dgm:t>
        <a:bodyPr/>
        <a:lstStyle/>
        <a:p>
          <a:endParaRPr lang="en-US"/>
        </a:p>
      </dgm:t>
    </dgm:pt>
    <dgm:pt modelId="{254B16E2-2D9A-4186-B63E-D526CCC51FBF}">
      <dgm:prSet/>
      <dgm:spPr/>
      <dgm:t>
        <a:bodyPr/>
        <a:lstStyle/>
        <a:p>
          <a:r>
            <a:rPr lang="en-GB"/>
            <a:t>Why, in your view, does Hamlet delay his revenge?</a:t>
          </a:r>
          <a:endParaRPr lang="en-US"/>
        </a:p>
      </dgm:t>
    </dgm:pt>
    <dgm:pt modelId="{0994A409-B172-4B59-8A59-06CED6EC388C}" type="parTrans" cxnId="{E1D7D4F8-8DA2-4343-82B1-8763001EA7BF}">
      <dgm:prSet/>
      <dgm:spPr/>
      <dgm:t>
        <a:bodyPr/>
        <a:lstStyle/>
        <a:p>
          <a:endParaRPr lang="en-US"/>
        </a:p>
      </dgm:t>
    </dgm:pt>
    <dgm:pt modelId="{A4156FCB-6F93-437E-BE65-BA5A8BFD74D5}" type="sibTrans" cxnId="{E1D7D4F8-8DA2-4343-82B1-8763001EA7BF}">
      <dgm:prSet/>
      <dgm:spPr/>
      <dgm:t>
        <a:bodyPr/>
        <a:lstStyle/>
        <a:p>
          <a:endParaRPr lang="en-US"/>
        </a:p>
      </dgm:t>
    </dgm:pt>
    <dgm:pt modelId="{52041914-74CB-43CC-92CE-75CA2F3863F5}">
      <dgm:prSet/>
      <dgm:spPr/>
      <dgm:t>
        <a:bodyPr/>
        <a:lstStyle/>
        <a:p>
          <a:r>
            <a:rPr lang="en-GB"/>
            <a:t>What do you think happened to the dinosaurs? Explain your answer.</a:t>
          </a:r>
          <a:endParaRPr lang="en-US"/>
        </a:p>
      </dgm:t>
    </dgm:pt>
    <dgm:pt modelId="{C7E3B93C-42B4-4D32-82B3-A6FB439A7516}" type="parTrans" cxnId="{D9FD4A14-AB5F-4477-B460-77BCC5051F97}">
      <dgm:prSet/>
      <dgm:spPr/>
      <dgm:t>
        <a:bodyPr/>
        <a:lstStyle/>
        <a:p>
          <a:endParaRPr lang="en-US"/>
        </a:p>
      </dgm:t>
    </dgm:pt>
    <dgm:pt modelId="{C0344F51-C938-4CEF-B979-6D2BDE69FE3F}" type="sibTrans" cxnId="{D9FD4A14-AB5F-4477-B460-77BCC5051F97}">
      <dgm:prSet/>
      <dgm:spPr/>
      <dgm:t>
        <a:bodyPr/>
        <a:lstStyle/>
        <a:p>
          <a:endParaRPr lang="en-US"/>
        </a:p>
      </dgm:t>
    </dgm:pt>
    <dgm:pt modelId="{C52A94AB-7F3E-427B-B37F-19D8E6F50244}">
      <dgm:prSet/>
      <dgm:spPr/>
      <dgm:t>
        <a:bodyPr/>
        <a:lstStyle/>
        <a:p>
          <a:r>
            <a:rPr lang="en-GB"/>
            <a:t>How successful do you feel the author has been in his description of the evening? Use information from the text to justify your response.</a:t>
          </a:r>
          <a:endParaRPr lang="en-US"/>
        </a:p>
      </dgm:t>
    </dgm:pt>
    <dgm:pt modelId="{5F90C378-B3A4-4DB1-9C67-16789321645C}" type="parTrans" cxnId="{114C91BB-6D12-47EE-A22E-52AA3FA86F32}">
      <dgm:prSet/>
      <dgm:spPr/>
      <dgm:t>
        <a:bodyPr/>
        <a:lstStyle/>
        <a:p>
          <a:endParaRPr lang="en-US"/>
        </a:p>
      </dgm:t>
    </dgm:pt>
    <dgm:pt modelId="{609333D9-DA82-4634-84E6-889525262972}" type="sibTrans" cxnId="{114C91BB-6D12-47EE-A22E-52AA3FA86F32}">
      <dgm:prSet/>
      <dgm:spPr/>
      <dgm:t>
        <a:bodyPr/>
        <a:lstStyle/>
        <a:p>
          <a:endParaRPr lang="en-US"/>
        </a:p>
      </dgm:t>
    </dgm:pt>
    <dgm:pt modelId="{F68A2C09-86DD-4238-852C-DC9B298AEF3C}">
      <dgm:prSet/>
      <dgm:spPr/>
      <dgm:t>
        <a:bodyPr/>
        <a:lstStyle/>
        <a:p>
          <a:r>
            <a:rPr lang="en-GB"/>
            <a:t>Using your knowledge of the times, in your groups create a skit depicting the Vikings’ arrival at Lindisfarne.</a:t>
          </a:r>
          <a:endParaRPr lang="en-US"/>
        </a:p>
      </dgm:t>
    </dgm:pt>
    <dgm:pt modelId="{BC94EEC0-352D-4ECB-AEE5-D4F1C1D8552B}" type="parTrans" cxnId="{CBE8B852-A278-47E0-8C28-F088989EA5A9}">
      <dgm:prSet/>
      <dgm:spPr/>
      <dgm:t>
        <a:bodyPr/>
        <a:lstStyle/>
        <a:p>
          <a:endParaRPr lang="en-US"/>
        </a:p>
      </dgm:t>
    </dgm:pt>
    <dgm:pt modelId="{E09FF3D1-7A83-4C2F-A140-FE17D647C2D4}" type="sibTrans" cxnId="{CBE8B852-A278-47E0-8C28-F088989EA5A9}">
      <dgm:prSet/>
      <dgm:spPr/>
      <dgm:t>
        <a:bodyPr/>
        <a:lstStyle/>
        <a:p>
          <a:endParaRPr lang="en-US"/>
        </a:p>
      </dgm:t>
    </dgm:pt>
    <dgm:pt modelId="{10841B79-634B-43B2-8E68-10C5414FC892}">
      <dgm:prSet/>
      <dgm:spPr/>
      <dgm:t>
        <a:bodyPr/>
        <a:lstStyle/>
        <a:p>
          <a:r>
            <a:rPr lang="en-GB"/>
            <a:t>A spelling test using this week’s learned words.</a:t>
          </a:r>
          <a:endParaRPr lang="en-US"/>
        </a:p>
      </dgm:t>
    </dgm:pt>
    <dgm:pt modelId="{2845F06E-83F9-40AB-991C-0DAC0CB029F6}" type="parTrans" cxnId="{42069FEC-4FED-46B3-AC84-AB019B076A64}">
      <dgm:prSet/>
      <dgm:spPr/>
      <dgm:t>
        <a:bodyPr/>
        <a:lstStyle/>
        <a:p>
          <a:endParaRPr lang="en-US"/>
        </a:p>
      </dgm:t>
    </dgm:pt>
    <dgm:pt modelId="{7E38865B-1B8F-46F3-81C7-5AE0FB7BD556}" type="sibTrans" cxnId="{42069FEC-4FED-46B3-AC84-AB019B076A64}">
      <dgm:prSet/>
      <dgm:spPr/>
      <dgm:t>
        <a:bodyPr/>
        <a:lstStyle/>
        <a:p>
          <a:endParaRPr lang="en-US"/>
        </a:p>
      </dgm:t>
    </dgm:pt>
    <dgm:pt modelId="{44C47B08-7D9D-4187-81BA-90E0CC03F626}">
      <dgm:prSet/>
      <dgm:spPr/>
      <dgm:t>
        <a:bodyPr/>
        <a:lstStyle/>
        <a:p>
          <a:r>
            <a:rPr lang="en-GB"/>
            <a:t>Note: not a straightforward hierarchy where younger children only do lower order skills. However, sophistication and expectation increase radically through school years.</a:t>
          </a:r>
          <a:endParaRPr lang="en-US"/>
        </a:p>
      </dgm:t>
    </dgm:pt>
    <dgm:pt modelId="{A291D0AE-B005-4993-B113-0DADCE8A176B}" type="parTrans" cxnId="{44C71FD9-9EF2-45B8-913A-54EA23F402E8}">
      <dgm:prSet/>
      <dgm:spPr/>
      <dgm:t>
        <a:bodyPr/>
        <a:lstStyle/>
        <a:p>
          <a:endParaRPr lang="en-US"/>
        </a:p>
      </dgm:t>
    </dgm:pt>
    <dgm:pt modelId="{018A55E2-3CCF-4EE1-98E5-2CCE1DE50A0C}" type="sibTrans" cxnId="{44C71FD9-9EF2-45B8-913A-54EA23F402E8}">
      <dgm:prSet/>
      <dgm:spPr/>
      <dgm:t>
        <a:bodyPr/>
        <a:lstStyle/>
        <a:p>
          <a:endParaRPr lang="en-US"/>
        </a:p>
      </dgm:t>
    </dgm:pt>
    <dgm:pt modelId="{A017C12E-708E-4584-9D6D-F0323D35CE3A}" type="pres">
      <dgm:prSet presAssocID="{AB9A123E-A3C0-4403-A401-11AE1D3DD071}" presName="root" presStyleCnt="0">
        <dgm:presLayoutVars>
          <dgm:dir/>
          <dgm:resizeHandles val="exact"/>
        </dgm:presLayoutVars>
      </dgm:prSet>
      <dgm:spPr/>
    </dgm:pt>
    <dgm:pt modelId="{A8111455-B03D-4DA0-B935-30BE26CA5512}" type="pres">
      <dgm:prSet presAssocID="{311F6CD6-EC47-4E7F-AC49-F3D80FFB6A16}" presName="compNode" presStyleCnt="0"/>
      <dgm:spPr/>
    </dgm:pt>
    <dgm:pt modelId="{86858DAF-BEAA-4EE5-899C-6885FD87CAA1}" type="pres">
      <dgm:prSet presAssocID="{311F6CD6-EC47-4E7F-AC49-F3D80FFB6A16}" presName="bgRect" presStyleLbl="bgShp" presStyleIdx="0" presStyleCnt="8"/>
      <dgm:spPr/>
    </dgm:pt>
    <dgm:pt modelId="{38142109-BAFD-4CE5-AF52-76E4C95B9C20}" type="pres">
      <dgm:prSet presAssocID="{311F6CD6-EC47-4E7F-AC49-F3D80FFB6A16}"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cket and shovel"/>
        </a:ext>
      </dgm:extLst>
    </dgm:pt>
    <dgm:pt modelId="{D96EEA5A-4AB5-4672-9C45-0540ACFA238E}" type="pres">
      <dgm:prSet presAssocID="{311F6CD6-EC47-4E7F-AC49-F3D80FFB6A16}" presName="spaceRect" presStyleCnt="0"/>
      <dgm:spPr/>
    </dgm:pt>
    <dgm:pt modelId="{6DD25556-71B4-429E-B70F-A20270C76CB2}" type="pres">
      <dgm:prSet presAssocID="{311F6CD6-EC47-4E7F-AC49-F3D80FFB6A16}" presName="parTx" presStyleLbl="revTx" presStyleIdx="0" presStyleCnt="8">
        <dgm:presLayoutVars>
          <dgm:chMax val="0"/>
          <dgm:chPref val="0"/>
        </dgm:presLayoutVars>
      </dgm:prSet>
      <dgm:spPr/>
    </dgm:pt>
    <dgm:pt modelId="{E4F63422-2F71-4399-A021-CE238F0A2944}" type="pres">
      <dgm:prSet presAssocID="{E5CD21C4-D4B6-437E-B1E4-BAAEA26C29D1}" presName="sibTrans" presStyleCnt="0"/>
      <dgm:spPr/>
    </dgm:pt>
    <dgm:pt modelId="{B09549E8-E361-4DEB-BC78-8E4DC0525392}" type="pres">
      <dgm:prSet presAssocID="{35AD7EAC-53A2-4D11-AB06-E6E1D7FEC585}" presName="compNode" presStyleCnt="0"/>
      <dgm:spPr/>
    </dgm:pt>
    <dgm:pt modelId="{1E46A77B-8550-4320-8E06-40DAADDBAD00}" type="pres">
      <dgm:prSet presAssocID="{35AD7EAC-53A2-4D11-AB06-E6E1D7FEC585}" presName="bgRect" presStyleLbl="bgShp" presStyleIdx="1" presStyleCnt="8"/>
      <dgm:spPr/>
    </dgm:pt>
    <dgm:pt modelId="{3BB69319-8C9E-400E-B7C4-ECE6EC3787AD}" type="pres">
      <dgm:prSet presAssocID="{35AD7EAC-53A2-4D11-AB06-E6E1D7FEC585}"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ishbowl"/>
        </a:ext>
      </dgm:extLst>
    </dgm:pt>
    <dgm:pt modelId="{6B9C885C-36DF-4ADA-BA4F-FD585DB24DFB}" type="pres">
      <dgm:prSet presAssocID="{35AD7EAC-53A2-4D11-AB06-E6E1D7FEC585}" presName="spaceRect" presStyleCnt="0"/>
      <dgm:spPr/>
    </dgm:pt>
    <dgm:pt modelId="{F5A55B35-B370-4D1F-849B-6EDACC3E8B43}" type="pres">
      <dgm:prSet presAssocID="{35AD7EAC-53A2-4D11-AB06-E6E1D7FEC585}" presName="parTx" presStyleLbl="revTx" presStyleIdx="1" presStyleCnt="8">
        <dgm:presLayoutVars>
          <dgm:chMax val="0"/>
          <dgm:chPref val="0"/>
        </dgm:presLayoutVars>
      </dgm:prSet>
      <dgm:spPr/>
    </dgm:pt>
    <dgm:pt modelId="{603C7AAF-536A-415C-B882-CBE475484814}" type="pres">
      <dgm:prSet presAssocID="{6D89CD89-56C4-4B3D-9678-408E9C0CA528}" presName="sibTrans" presStyleCnt="0"/>
      <dgm:spPr/>
    </dgm:pt>
    <dgm:pt modelId="{AF25A152-0E8C-4E05-B5F6-E61B08766278}" type="pres">
      <dgm:prSet presAssocID="{254B16E2-2D9A-4186-B63E-D526CCC51FBF}" presName="compNode" presStyleCnt="0"/>
      <dgm:spPr/>
    </dgm:pt>
    <dgm:pt modelId="{7F0B8E8A-9E50-47FD-AE12-531839548AAC}" type="pres">
      <dgm:prSet presAssocID="{254B16E2-2D9A-4186-B63E-D526CCC51FBF}" presName="bgRect" presStyleLbl="bgShp" presStyleIdx="2" presStyleCnt="8"/>
      <dgm:spPr/>
    </dgm:pt>
    <dgm:pt modelId="{DE59C673-4CB5-4BE7-947F-B09A5508DB08}" type="pres">
      <dgm:prSet presAssocID="{254B16E2-2D9A-4186-B63E-D526CCC51FBF}"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ngry Face with No Fill"/>
        </a:ext>
      </dgm:extLst>
    </dgm:pt>
    <dgm:pt modelId="{9020E75C-8530-4E2A-9FE5-535A0F07B252}" type="pres">
      <dgm:prSet presAssocID="{254B16E2-2D9A-4186-B63E-D526CCC51FBF}" presName="spaceRect" presStyleCnt="0"/>
      <dgm:spPr/>
    </dgm:pt>
    <dgm:pt modelId="{E3B7C53F-972A-4AF6-9DEF-13A1A8A78844}" type="pres">
      <dgm:prSet presAssocID="{254B16E2-2D9A-4186-B63E-D526CCC51FBF}" presName="parTx" presStyleLbl="revTx" presStyleIdx="2" presStyleCnt="8">
        <dgm:presLayoutVars>
          <dgm:chMax val="0"/>
          <dgm:chPref val="0"/>
        </dgm:presLayoutVars>
      </dgm:prSet>
      <dgm:spPr/>
    </dgm:pt>
    <dgm:pt modelId="{BB027D34-43EA-41AA-9848-B1F512ABE7BA}" type="pres">
      <dgm:prSet presAssocID="{A4156FCB-6F93-437E-BE65-BA5A8BFD74D5}" presName="sibTrans" presStyleCnt="0"/>
      <dgm:spPr/>
    </dgm:pt>
    <dgm:pt modelId="{D219EE0D-3BDF-411A-AE53-BFF7C3964402}" type="pres">
      <dgm:prSet presAssocID="{52041914-74CB-43CC-92CE-75CA2F3863F5}" presName="compNode" presStyleCnt="0"/>
      <dgm:spPr/>
    </dgm:pt>
    <dgm:pt modelId="{3FA2CDF2-DFFD-4AD5-9254-9A2B220721E7}" type="pres">
      <dgm:prSet presAssocID="{52041914-74CB-43CC-92CE-75CA2F3863F5}" presName="bgRect" presStyleLbl="bgShp" presStyleIdx="3" presStyleCnt="8"/>
      <dgm:spPr/>
    </dgm:pt>
    <dgm:pt modelId="{8C406E5D-A6DF-442B-935F-3B197851212C}" type="pres">
      <dgm:prSet presAssocID="{52041914-74CB-43CC-92CE-75CA2F3863F5}"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rontosaurus"/>
        </a:ext>
      </dgm:extLst>
    </dgm:pt>
    <dgm:pt modelId="{DEDE29BD-F566-4202-BC77-54F752CDF144}" type="pres">
      <dgm:prSet presAssocID="{52041914-74CB-43CC-92CE-75CA2F3863F5}" presName="spaceRect" presStyleCnt="0"/>
      <dgm:spPr/>
    </dgm:pt>
    <dgm:pt modelId="{C6952079-14AF-4112-9C8A-B7535FBE2BA5}" type="pres">
      <dgm:prSet presAssocID="{52041914-74CB-43CC-92CE-75CA2F3863F5}" presName="parTx" presStyleLbl="revTx" presStyleIdx="3" presStyleCnt="8">
        <dgm:presLayoutVars>
          <dgm:chMax val="0"/>
          <dgm:chPref val="0"/>
        </dgm:presLayoutVars>
      </dgm:prSet>
      <dgm:spPr/>
    </dgm:pt>
    <dgm:pt modelId="{0411834E-7E65-4569-A622-4CAF19A92616}" type="pres">
      <dgm:prSet presAssocID="{C0344F51-C938-4CEF-B979-6D2BDE69FE3F}" presName="sibTrans" presStyleCnt="0"/>
      <dgm:spPr/>
    </dgm:pt>
    <dgm:pt modelId="{5669D54B-62A1-4BF6-85EB-54BFCF5571F0}" type="pres">
      <dgm:prSet presAssocID="{C52A94AB-7F3E-427B-B37F-19D8E6F50244}" presName="compNode" presStyleCnt="0"/>
      <dgm:spPr/>
    </dgm:pt>
    <dgm:pt modelId="{62E1E7CC-2417-4392-8C33-5051CC66AFA3}" type="pres">
      <dgm:prSet presAssocID="{C52A94AB-7F3E-427B-B37F-19D8E6F50244}" presName="bgRect" presStyleLbl="bgShp" presStyleIdx="4" presStyleCnt="8"/>
      <dgm:spPr/>
    </dgm:pt>
    <dgm:pt modelId="{DDB20184-1FFD-499C-BAF6-44ECBBD31C6A}" type="pres">
      <dgm:prSet presAssocID="{C52A94AB-7F3E-427B-B37F-19D8E6F50244}"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Quotes"/>
        </a:ext>
      </dgm:extLst>
    </dgm:pt>
    <dgm:pt modelId="{3A2FFC34-5640-415B-8DAB-A03F19F7B5A3}" type="pres">
      <dgm:prSet presAssocID="{C52A94AB-7F3E-427B-B37F-19D8E6F50244}" presName="spaceRect" presStyleCnt="0"/>
      <dgm:spPr/>
    </dgm:pt>
    <dgm:pt modelId="{3C59E8B1-314B-451A-8952-A429C77C8235}" type="pres">
      <dgm:prSet presAssocID="{C52A94AB-7F3E-427B-B37F-19D8E6F50244}" presName="parTx" presStyleLbl="revTx" presStyleIdx="4" presStyleCnt="8">
        <dgm:presLayoutVars>
          <dgm:chMax val="0"/>
          <dgm:chPref val="0"/>
        </dgm:presLayoutVars>
      </dgm:prSet>
      <dgm:spPr/>
    </dgm:pt>
    <dgm:pt modelId="{4E015CD2-E103-4B36-BBE6-2D5E1548EFEE}" type="pres">
      <dgm:prSet presAssocID="{609333D9-DA82-4634-84E6-889525262972}" presName="sibTrans" presStyleCnt="0"/>
      <dgm:spPr/>
    </dgm:pt>
    <dgm:pt modelId="{7124E7C4-6A91-4B6F-944C-FE354AA17F37}" type="pres">
      <dgm:prSet presAssocID="{F68A2C09-86DD-4238-852C-DC9B298AEF3C}" presName="compNode" presStyleCnt="0"/>
      <dgm:spPr/>
    </dgm:pt>
    <dgm:pt modelId="{1AE60283-8228-43FB-87E9-DC0E21C3B041}" type="pres">
      <dgm:prSet presAssocID="{F68A2C09-86DD-4238-852C-DC9B298AEF3C}" presName="bgRect" presStyleLbl="bgShp" presStyleIdx="5" presStyleCnt="8"/>
      <dgm:spPr/>
    </dgm:pt>
    <dgm:pt modelId="{6FFE436B-010F-4282-A7DE-289F401BC67C}" type="pres">
      <dgm:prSet presAssocID="{F68A2C09-86DD-4238-852C-DC9B298AEF3C}"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hess Pieces"/>
        </a:ext>
      </dgm:extLst>
    </dgm:pt>
    <dgm:pt modelId="{A46985B7-A0F7-4F23-B1FE-4228FFEBA917}" type="pres">
      <dgm:prSet presAssocID="{F68A2C09-86DD-4238-852C-DC9B298AEF3C}" presName="spaceRect" presStyleCnt="0"/>
      <dgm:spPr/>
    </dgm:pt>
    <dgm:pt modelId="{61482BC6-D52C-4412-8B7F-11600E68E669}" type="pres">
      <dgm:prSet presAssocID="{F68A2C09-86DD-4238-852C-DC9B298AEF3C}" presName="parTx" presStyleLbl="revTx" presStyleIdx="5" presStyleCnt="8">
        <dgm:presLayoutVars>
          <dgm:chMax val="0"/>
          <dgm:chPref val="0"/>
        </dgm:presLayoutVars>
      </dgm:prSet>
      <dgm:spPr/>
    </dgm:pt>
    <dgm:pt modelId="{0602FBC4-D1B5-4D0A-A823-9ADC86F3B44F}" type="pres">
      <dgm:prSet presAssocID="{E09FF3D1-7A83-4C2F-A140-FE17D647C2D4}" presName="sibTrans" presStyleCnt="0"/>
      <dgm:spPr/>
    </dgm:pt>
    <dgm:pt modelId="{405CFDD8-76F9-4E8D-B9DE-AE33D548FF81}" type="pres">
      <dgm:prSet presAssocID="{10841B79-634B-43B2-8E68-10C5414FC892}" presName="compNode" presStyleCnt="0"/>
      <dgm:spPr/>
    </dgm:pt>
    <dgm:pt modelId="{7D101108-E73A-4C79-9B57-7D222C8CCCC6}" type="pres">
      <dgm:prSet presAssocID="{10841B79-634B-43B2-8E68-10C5414FC892}" presName="bgRect" presStyleLbl="bgShp" presStyleIdx="6" presStyleCnt="8"/>
      <dgm:spPr/>
    </dgm:pt>
    <dgm:pt modelId="{644083D3-6507-414C-A378-5E5AE6F5EDDC}" type="pres">
      <dgm:prSet presAssocID="{10841B79-634B-43B2-8E68-10C5414FC892}"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Pencil"/>
        </a:ext>
      </dgm:extLst>
    </dgm:pt>
    <dgm:pt modelId="{48EDEB15-0F93-49D0-97DB-85BAC1030F96}" type="pres">
      <dgm:prSet presAssocID="{10841B79-634B-43B2-8E68-10C5414FC892}" presName="spaceRect" presStyleCnt="0"/>
      <dgm:spPr/>
    </dgm:pt>
    <dgm:pt modelId="{2977DEB5-657C-48F5-BF57-3A0AD6410944}" type="pres">
      <dgm:prSet presAssocID="{10841B79-634B-43B2-8E68-10C5414FC892}" presName="parTx" presStyleLbl="revTx" presStyleIdx="6" presStyleCnt="8">
        <dgm:presLayoutVars>
          <dgm:chMax val="0"/>
          <dgm:chPref val="0"/>
        </dgm:presLayoutVars>
      </dgm:prSet>
      <dgm:spPr/>
    </dgm:pt>
    <dgm:pt modelId="{CB557B8F-CD0C-47D8-B544-3DA615D2719B}" type="pres">
      <dgm:prSet presAssocID="{7E38865B-1B8F-46F3-81C7-5AE0FB7BD556}" presName="sibTrans" presStyleCnt="0"/>
      <dgm:spPr/>
    </dgm:pt>
    <dgm:pt modelId="{A0BC107C-8A5A-41B2-BCDA-F40CC09D5D72}" type="pres">
      <dgm:prSet presAssocID="{44C47B08-7D9D-4187-81BA-90E0CC03F626}" presName="compNode" presStyleCnt="0"/>
      <dgm:spPr/>
    </dgm:pt>
    <dgm:pt modelId="{4F30FC6E-3B2D-4E0A-B7C2-1A4485A23E94}" type="pres">
      <dgm:prSet presAssocID="{44C47B08-7D9D-4187-81BA-90E0CC03F626}" presName="bgRect" presStyleLbl="bgShp" presStyleIdx="7" presStyleCnt="8"/>
      <dgm:spPr/>
    </dgm:pt>
    <dgm:pt modelId="{03927483-64FD-4C3B-8448-E1B24515BB37}" type="pres">
      <dgm:prSet presAssocID="{44C47B08-7D9D-4187-81BA-90E0CC03F626}"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Castle scene"/>
        </a:ext>
      </dgm:extLst>
    </dgm:pt>
    <dgm:pt modelId="{9B2E3545-4B3A-47AE-99B5-3A967AE0AB9D}" type="pres">
      <dgm:prSet presAssocID="{44C47B08-7D9D-4187-81BA-90E0CC03F626}" presName="spaceRect" presStyleCnt="0"/>
      <dgm:spPr/>
    </dgm:pt>
    <dgm:pt modelId="{78EE9681-B38C-4AF6-A36A-31B059184F55}" type="pres">
      <dgm:prSet presAssocID="{44C47B08-7D9D-4187-81BA-90E0CC03F626}" presName="parTx" presStyleLbl="revTx" presStyleIdx="7" presStyleCnt="8">
        <dgm:presLayoutVars>
          <dgm:chMax val="0"/>
          <dgm:chPref val="0"/>
        </dgm:presLayoutVars>
      </dgm:prSet>
      <dgm:spPr/>
    </dgm:pt>
  </dgm:ptLst>
  <dgm:cxnLst>
    <dgm:cxn modelId="{D9FD4A14-AB5F-4477-B460-77BCC5051F97}" srcId="{AB9A123E-A3C0-4403-A401-11AE1D3DD071}" destId="{52041914-74CB-43CC-92CE-75CA2F3863F5}" srcOrd="3" destOrd="0" parTransId="{C7E3B93C-42B4-4D32-82B3-A6FB439A7516}" sibTransId="{C0344F51-C938-4CEF-B979-6D2BDE69FE3F}"/>
    <dgm:cxn modelId="{7111F117-01E5-44D3-A880-A529DC27697B}" type="presOf" srcId="{10841B79-634B-43B2-8E68-10C5414FC892}" destId="{2977DEB5-657C-48F5-BF57-3A0AD6410944}" srcOrd="0" destOrd="0" presId="urn:microsoft.com/office/officeart/2018/2/layout/IconVerticalSolidList"/>
    <dgm:cxn modelId="{84B1F21E-3D68-44EB-8E16-11EFA534080B}" type="presOf" srcId="{F68A2C09-86DD-4238-852C-DC9B298AEF3C}" destId="{61482BC6-D52C-4412-8B7F-11600E68E669}" srcOrd="0" destOrd="0" presId="urn:microsoft.com/office/officeart/2018/2/layout/IconVerticalSolidList"/>
    <dgm:cxn modelId="{E3287F2F-4F44-4313-AC52-8B5C2BA68FB3}" type="presOf" srcId="{35AD7EAC-53A2-4D11-AB06-E6E1D7FEC585}" destId="{F5A55B35-B370-4D1F-849B-6EDACC3E8B43}" srcOrd="0" destOrd="0" presId="urn:microsoft.com/office/officeart/2018/2/layout/IconVerticalSolidList"/>
    <dgm:cxn modelId="{CA50FF67-FC04-48B6-914D-BD2985E55D79}" type="presOf" srcId="{311F6CD6-EC47-4E7F-AC49-F3D80FFB6A16}" destId="{6DD25556-71B4-429E-B70F-A20270C76CB2}" srcOrd="0" destOrd="0" presId="urn:microsoft.com/office/officeart/2018/2/layout/IconVerticalSolidList"/>
    <dgm:cxn modelId="{9E44B04C-1005-462F-B32D-F2C84393184B}" type="presOf" srcId="{AB9A123E-A3C0-4403-A401-11AE1D3DD071}" destId="{A017C12E-708E-4584-9D6D-F0323D35CE3A}" srcOrd="0" destOrd="0" presId="urn:microsoft.com/office/officeart/2018/2/layout/IconVerticalSolidList"/>
    <dgm:cxn modelId="{0EDB274E-658A-4EE9-8AEE-CDC05B0A2461}" type="presOf" srcId="{52041914-74CB-43CC-92CE-75CA2F3863F5}" destId="{C6952079-14AF-4112-9C8A-B7535FBE2BA5}" srcOrd="0" destOrd="0" presId="urn:microsoft.com/office/officeart/2018/2/layout/IconVerticalSolidList"/>
    <dgm:cxn modelId="{CBE8B852-A278-47E0-8C28-F088989EA5A9}" srcId="{AB9A123E-A3C0-4403-A401-11AE1D3DD071}" destId="{F68A2C09-86DD-4238-852C-DC9B298AEF3C}" srcOrd="5" destOrd="0" parTransId="{BC94EEC0-352D-4ECB-AEE5-D4F1C1D8552B}" sibTransId="{E09FF3D1-7A83-4C2F-A140-FE17D647C2D4}"/>
    <dgm:cxn modelId="{C49A82AF-6E79-4704-8ABA-6E69FF17DD61}" srcId="{AB9A123E-A3C0-4403-A401-11AE1D3DD071}" destId="{35AD7EAC-53A2-4D11-AB06-E6E1D7FEC585}" srcOrd="1" destOrd="0" parTransId="{3D520B1F-3DB4-4121-948E-AE7139FEA0DB}" sibTransId="{6D89CD89-56C4-4B3D-9678-408E9C0CA528}"/>
    <dgm:cxn modelId="{114C91BB-6D12-47EE-A22E-52AA3FA86F32}" srcId="{AB9A123E-A3C0-4403-A401-11AE1D3DD071}" destId="{C52A94AB-7F3E-427B-B37F-19D8E6F50244}" srcOrd="4" destOrd="0" parTransId="{5F90C378-B3A4-4DB1-9C67-16789321645C}" sibTransId="{609333D9-DA82-4634-84E6-889525262972}"/>
    <dgm:cxn modelId="{C93C72CD-3AC7-4605-BD1C-DC7B699ADDEA}" srcId="{AB9A123E-A3C0-4403-A401-11AE1D3DD071}" destId="{311F6CD6-EC47-4E7F-AC49-F3D80FFB6A16}" srcOrd="0" destOrd="0" parTransId="{E7DE819A-AA9C-4D52-A7C9-8F44A7A2BF3D}" sibTransId="{E5CD21C4-D4B6-437E-B1E4-BAAEA26C29D1}"/>
    <dgm:cxn modelId="{4E6776D8-5E26-46C7-B10A-627B47032D27}" type="presOf" srcId="{44C47B08-7D9D-4187-81BA-90E0CC03F626}" destId="{78EE9681-B38C-4AF6-A36A-31B059184F55}" srcOrd="0" destOrd="0" presId="urn:microsoft.com/office/officeart/2018/2/layout/IconVerticalSolidList"/>
    <dgm:cxn modelId="{44C71FD9-9EF2-45B8-913A-54EA23F402E8}" srcId="{AB9A123E-A3C0-4403-A401-11AE1D3DD071}" destId="{44C47B08-7D9D-4187-81BA-90E0CC03F626}" srcOrd="7" destOrd="0" parTransId="{A291D0AE-B005-4993-B113-0DADCE8A176B}" sibTransId="{018A55E2-3CCF-4EE1-98E5-2CCE1DE50A0C}"/>
    <dgm:cxn modelId="{DBC6B2DC-DF84-4764-8AB5-89806C95313C}" type="presOf" srcId="{254B16E2-2D9A-4186-B63E-D526CCC51FBF}" destId="{E3B7C53F-972A-4AF6-9DEF-13A1A8A78844}" srcOrd="0" destOrd="0" presId="urn:microsoft.com/office/officeart/2018/2/layout/IconVerticalSolidList"/>
    <dgm:cxn modelId="{B8B146E0-6F12-4D8C-8AD1-547B7C47E757}" type="presOf" srcId="{C52A94AB-7F3E-427B-B37F-19D8E6F50244}" destId="{3C59E8B1-314B-451A-8952-A429C77C8235}" srcOrd="0" destOrd="0" presId="urn:microsoft.com/office/officeart/2018/2/layout/IconVerticalSolidList"/>
    <dgm:cxn modelId="{42069FEC-4FED-46B3-AC84-AB019B076A64}" srcId="{AB9A123E-A3C0-4403-A401-11AE1D3DD071}" destId="{10841B79-634B-43B2-8E68-10C5414FC892}" srcOrd="6" destOrd="0" parTransId="{2845F06E-83F9-40AB-991C-0DAC0CB029F6}" sibTransId="{7E38865B-1B8F-46F3-81C7-5AE0FB7BD556}"/>
    <dgm:cxn modelId="{E1D7D4F8-8DA2-4343-82B1-8763001EA7BF}" srcId="{AB9A123E-A3C0-4403-A401-11AE1D3DD071}" destId="{254B16E2-2D9A-4186-B63E-D526CCC51FBF}" srcOrd="2" destOrd="0" parTransId="{0994A409-B172-4B59-8A59-06CED6EC388C}" sibTransId="{A4156FCB-6F93-437E-BE65-BA5A8BFD74D5}"/>
    <dgm:cxn modelId="{095A9FBA-8ACE-47B4-9514-55E8D258A41C}" type="presParOf" srcId="{A017C12E-708E-4584-9D6D-F0323D35CE3A}" destId="{A8111455-B03D-4DA0-B935-30BE26CA5512}" srcOrd="0" destOrd="0" presId="urn:microsoft.com/office/officeart/2018/2/layout/IconVerticalSolidList"/>
    <dgm:cxn modelId="{4589FEA0-78BF-4EF0-9F43-F02A598255AC}" type="presParOf" srcId="{A8111455-B03D-4DA0-B935-30BE26CA5512}" destId="{86858DAF-BEAA-4EE5-899C-6885FD87CAA1}" srcOrd="0" destOrd="0" presId="urn:microsoft.com/office/officeart/2018/2/layout/IconVerticalSolidList"/>
    <dgm:cxn modelId="{AAE9E79B-DF2B-4009-9D13-37EB266E5FE6}" type="presParOf" srcId="{A8111455-B03D-4DA0-B935-30BE26CA5512}" destId="{38142109-BAFD-4CE5-AF52-76E4C95B9C20}" srcOrd="1" destOrd="0" presId="urn:microsoft.com/office/officeart/2018/2/layout/IconVerticalSolidList"/>
    <dgm:cxn modelId="{AE9AB920-1D9A-40C9-8086-9A8E2CAF39A6}" type="presParOf" srcId="{A8111455-B03D-4DA0-B935-30BE26CA5512}" destId="{D96EEA5A-4AB5-4672-9C45-0540ACFA238E}" srcOrd="2" destOrd="0" presId="urn:microsoft.com/office/officeart/2018/2/layout/IconVerticalSolidList"/>
    <dgm:cxn modelId="{E3A1FCE2-1875-4F66-A0FD-481AE8CBDFD2}" type="presParOf" srcId="{A8111455-B03D-4DA0-B935-30BE26CA5512}" destId="{6DD25556-71B4-429E-B70F-A20270C76CB2}" srcOrd="3" destOrd="0" presId="urn:microsoft.com/office/officeart/2018/2/layout/IconVerticalSolidList"/>
    <dgm:cxn modelId="{4FC54FA1-6FBC-4FCF-ACEB-9725B287C9DF}" type="presParOf" srcId="{A017C12E-708E-4584-9D6D-F0323D35CE3A}" destId="{E4F63422-2F71-4399-A021-CE238F0A2944}" srcOrd="1" destOrd="0" presId="urn:microsoft.com/office/officeart/2018/2/layout/IconVerticalSolidList"/>
    <dgm:cxn modelId="{7BC1A766-ED72-4A10-AFCD-4B0DE24B35B4}" type="presParOf" srcId="{A017C12E-708E-4584-9D6D-F0323D35CE3A}" destId="{B09549E8-E361-4DEB-BC78-8E4DC0525392}" srcOrd="2" destOrd="0" presId="urn:microsoft.com/office/officeart/2018/2/layout/IconVerticalSolidList"/>
    <dgm:cxn modelId="{EE433653-3BC2-4DE9-A45C-92DBFDF83C04}" type="presParOf" srcId="{B09549E8-E361-4DEB-BC78-8E4DC0525392}" destId="{1E46A77B-8550-4320-8E06-40DAADDBAD00}" srcOrd="0" destOrd="0" presId="urn:microsoft.com/office/officeart/2018/2/layout/IconVerticalSolidList"/>
    <dgm:cxn modelId="{7D601B6A-B721-4F4B-A3CE-E67ACBE3A88C}" type="presParOf" srcId="{B09549E8-E361-4DEB-BC78-8E4DC0525392}" destId="{3BB69319-8C9E-400E-B7C4-ECE6EC3787AD}" srcOrd="1" destOrd="0" presId="urn:microsoft.com/office/officeart/2018/2/layout/IconVerticalSolidList"/>
    <dgm:cxn modelId="{7940D90F-569E-4445-AE6A-E8947189F8C6}" type="presParOf" srcId="{B09549E8-E361-4DEB-BC78-8E4DC0525392}" destId="{6B9C885C-36DF-4ADA-BA4F-FD585DB24DFB}" srcOrd="2" destOrd="0" presId="urn:microsoft.com/office/officeart/2018/2/layout/IconVerticalSolidList"/>
    <dgm:cxn modelId="{02F282BF-4E94-42AB-8280-C4172B35F35D}" type="presParOf" srcId="{B09549E8-E361-4DEB-BC78-8E4DC0525392}" destId="{F5A55B35-B370-4D1F-849B-6EDACC3E8B43}" srcOrd="3" destOrd="0" presId="urn:microsoft.com/office/officeart/2018/2/layout/IconVerticalSolidList"/>
    <dgm:cxn modelId="{226D544F-8651-486C-A564-E228C1F02F14}" type="presParOf" srcId="{A017C12E-708E-4584-9D6D-F0323D35CE3A}" destId="{603C7AAF-536A-415C-B882-CBE475484814}" srcOrd="3" destOrd="0" presId="urn:microsoft.com/office/officeart/2018/2/layout/IconVerticalSolidList"/>
    <dgm:cxn modelId="{B095E9BD-D663-47DD-9E86-AC9AB354FE4F}" type="presParOf" srcId="{A017C12E-708E-4584-9D6D-F0323D35CE3A}" destId="{AF25A152-0E8C-4E05-B5F6-E61B08766278}" srcOrd="4" destOrd="0" presId="urn:microsoft.com/office/officeart/2018/2/layout/IconVerticalSolidList"/>
    <dgm:cxn modelId="{429B1AB1-794C-4D3A-A512-CE317691374D}" type="presParOf" srcId="{AF25A152-0E8C-4E05-B5F6-E61B08766278}" destId="{7F0B8E8A-9E50-47FD-AE12-531839548AAC}" srcOrd="0" destOrd="0" presId="urn:microsoft.com/office/officeart/2018/2/layout/IconVerticalSolidList"/>
    <dgm:cxn modelId="{0664399F-B424-4877-8BF2-A5E4C9C16281}" type="presParOf" srcId="{AF25A152-0E8C-4E05-B5F6-E61B08766278}" destId="{DE59C673-4CB5-4BE7-947F-B09A5508DB08}" srcOrd="1" destOrd="0" presId="urn:microsoft.com/office/officeart/2018/2/layout/IconVerticalSolidList"/>
    <dgm:cxn modelId="{923D90AF-4C8D-4949-B241-A95CB495B5D7}" type="presParOf" srcId="{AF25A152-0E8C-4E05-B5F6-E61B08766278}" destId="{9020E75C-8530-4E2A-9FE5-535A0F07B252}" srcOrd="2" destOrd="0" presId="urn:microsoft.com/office/officeart/2018/2/layout/IconVerticalSolidList"/>
    <dgm:cxn modelId="{226F442F-E207-4EF5-92EC-979DEDB33179}" type="presParOf" srcId="{AF25A152-0E8C-4E05-B5F6-E61B08766278}" destId="{E3B7C53F-972A-4AF6-9DEF-13A1A8A78844}" srcOrd="3" destOrd="0" presId="urn:microsoft.com/office/officeart/2018/2/layout/IconVerticalSolidList"/>
    <dgm:cxn modelId="{0BA5DC7A-1347-4E9E-A97A-36AE0197D419}" type="presParOf" srcId="{A017C12E-708E-4584-9D6D-F0323D35CE3A}" destId="{BB027D34-43EA-41AA-9848-B1F512ABE7BA}" srcOrd="5" destOrd="0" presId="urn:microsoft.com/office/officeart/2018/2/layout/IconVerticalSolidList"/>
    <dgm:cxn modelId="{43866B72-F164-40F4-9D43-D2F4BADAD3E2}" type="presParOf" srcId="{A017C12E-708E-4584-9D6D-F0323D35CE3A}" destId="{D219EE0D-3BDF-411A-AE53-BFF7C3964402}" srcOrd="6" destOrd="0" presId="urn:microsoft.com/office/officeart/2018/2/layout/IconVerticalSolidList"/>
    <dgm:cxn modelId="{B673347C-436F-403C-9D40-073EBC0E35E0}" type="presParOf" srcId="{D219EE0D-3BDF-411A-AE53-BFF7C3964402}" destId="{3FA2CDF2-DFFD-4AD5-9254-9A2B220721E7}" srcOrd="0" destOrd="0" presId="urn:microsoft.com/office/officeart/2018/2/layout/IconVerticalSolidList"/>
    <dgm:cxn modelId="{F856765B-E2BB-41D3-BE52-98DAB6A487DC}" type="presParOf" srcId="{D219EE0D-3BDF-411A-AE53-BFF7C3964402}" destId="{8C406E5D-A6DF-442B-935F-3B197851212C}" srcOrd="1" destOrd="0" presId="urn:microsoft.com/office/officeart/2018/2/layout/IconVerticalSolidList"/>
    <dgm:cxn modelId="{D96A9636-26FE-481D-A297-EABBFE342E39}" type="presParOf" srcId="{D219EE0D-3BDF-411A-AE53-BFF7C3964402}" destId="{DEDE29BD-F566-4202-BC77-54F752CDF144}" srcOrd="2" destOrd="0" presId="urn:microsoft.com/office/officeart/2018/2/layout/IconVerticalSolidList"/>
    <dgm:cxn modelId="{ECE2F4DD-66CB-4595-B914-82E30D615A12}" type="presParOf" srcId="{D219EE0D-3BDF-411A-AE53-BFF7C3964402}" destId="{C6952079-14AF-4112-9C8A-B7535FBE2BA5}" srcOrd="3" destOrd="0" presId="urn:microsoft.com/office/officeart/2018/2/layout/IconVerticalSolidList"/>
    <dgm:cxn modelId="{C8945B62-DBE5-43A7-858C-B94291C3440B}" type="presParOf" srcId="{A017C12E-708E-4584-9D6D-F0323D35CE3A}" destId="{0411834E-7E65-4569-A622-4CAF19A92616}" srcOrd="7" destOrd="0" presId="urn:microsoft.com/office/officeart/2018/2/layout/IconVerticalSolidList"/>
    <dgm:cxn modelId="{D2532097-BCF0-4520-A174-5BDFE9BDA3AE}" type="presParOf" srcId="{A017C12E-708E-4584-9D6D-F0323D35CE3A}" destId="{5669D54B-62A1-4BF6-85EB-54BFCF5571F0}" srcOrd="8" destOrd="0" presId="urn:microsoft.com/office/officeart/2018/2/layout/IconVerticalSolidList"/>
    <dgm:cxn modelId="{54C43C15-E714-4964-A272-1FFC2111291D}" type="presParOf" srcId="{5669D54B-62A1-4BF6-85EB-54BFCF5571F0}" destId="{62E1E7CC-2417-4392-8C33-5051CC66AFA3}" srcOrd="0" destOrd="0" presId="urn:microsoft.com/office/officeart/2018/2/layout/IconVerticalSolidList"/>
    <dgm:cxn modelId="{D5E5AE12-634F-4BE4-90E0-F81E9903312C}" type="presParOf" srcId="{5669D54B-62A1-4BF6-85EB-54BFCF5571F0}" destId="{DDB20184-1FFD-499C-BAF6-44ECBBD31C6A}" srcOrd="1" destOrd="0" presId="urn:microsoft.com/office/officeart/2018/2/layout/IconVerticalSolidList"/>
    <dgm:cxn modelId="{335627A5-5EFD-4764-BD08-BAB45CEBFA92}" type="presParOf" srcId="{5669D54B-62A1-4BF6-85EB-54BFCF5571F0}" destId="{3A2FFC34-5640-415B-8DAB-A03F19F7B5A3}" srcOrd="2" destOrd="0" presId="urn:microsoft.com/office/officeart/2018/2/layout/IconVerticalSolidList"/>
    <dgm:cxn modelId="{8E50199C-684A-4D3F-BC87-7C28EAF5AA55}" type="presParOf" srcId="{5669D54B-62A1-4BF6-85EB-54BFCF5571F0}" destId="{3C59E8B1-314B-451A-8952-A429C77C8235}" srcOrd="3" destOrd="0" presId="urn:microsoft.com/office/officeart/2018/2/layout/IconVerticalSolidList"/>
    <dgm:cxn modelId="{7DDF3605-AAFF-4051-9397-027EABB2F9B2}" type="presParOf" srcId="{A017C12E-708E-4584-9D6D-F0323D35CE3A}" destId="{4E015CD2-E103-4B36-BBE6-2D5E1548EFEE}" srcOrd="9" destOrd="0" presId="urn:microsoft.com/office/officeart/2018/2/layout/IconVerticalSolidList"/>
    <dgm:cxn modelId="{37E75F2F-6E4E-4928-8692-D532802167F1}" type="presParOf" srcId="{A017C12E-708E-4584-9D6D-F0323D35CE3A}" destId="{7124E7C4-6A91-4B6F-944C-FE354AA17F37}" srcOrd="10" destOrd="0" presId="urn:microsoft.com/office/officeart/2018/2/layout/IconVerticalSolidList"/>
    <dgm:cxn modelId="{0FC8A019-C424-4D6A-A947-573027FD79AD}" type="presParOf" srcId="{7124E7C4-6A91-4B6F-944C-FE354AA17F37}" destId="{1AE60283-8228-43FB-87E9-DC0E21C3B041}" srcOrd="0" destOrd="0" presId="urn:microsoft.com/office/officeart/2018/2/layout/IconVerticalSolidList"/>
    <dgm:cxn modelId="{643AF2B3-B746-43B4-94D4-6A48008FF94D}" type="presParOf" srcId="{7124E7C4-6A91-4B6F-944C-FE354AA17F37}" destId="{6FFE436B-010F-4282-A7DE-289F401BC67C}" srcOrd="1" destOrd="0" presId="urn:microsoft.com/office/officeart/2018/2/layout/IconVerticalSolidList"/>
    <dgm:cxn modelId="{072B050C-893C-4B4F-ABCA-90DD51EAD9F3}" type="presParOf" srcId="{7124E7C4-6A91-4B6F-944C-FE354AA17F37}" destId="{A46985B7-A0F7-4F23-B1FE-4228FFEBA917}" srcOrd="2" destOrd="0" presId="urn:microsoft.com/office/officeart/2018/2/layout/IconVerticalSolidList"/>
    <dgm:cxn modelId="{48B5AED3-F1A2-425A-80A4-4A40A410E375}" type="presParOf" srcId="{7124E7C4-6A91-4B6F-944C-FE354AA17F37}" destId="{61482BC6-D52C-4412-8B7F-11600E68E669}" srcOrd="3" destOrd="0" presId="urn:microsoft.com/office/officeart/2018/2/layout/IconVerticalSolidList"/>
    <dgm:cxn modelId="{6AA79967-8C16-4BBB-BDF3-1C1D5952CAE4}" type="presParOf" srcId="{A017C12E-708E-4584-9D6D-F0323D35CE3A}" destId="{0602FBC4-D1B5-4D0A-A823-9ADC86F3B44F}" srcOrd="11" destOrd="0" presId="urn:microsoft.com/office/officeart/2018/2/layout/IconVerticalSolidList"/>
    <dgm:cxn modelId="{07D557B5-B4AC-44E4-82DE-419B6BAD2811}" type="presParOf" srcId="{A017C12E-708E-4584-9D6D-F0323D35CE3A}" destId="{405CFDD8-76F9-4E8D-B9DE-AE33D548FF81}" srcOrd="12" destOrd="0" presId="urn:microsoft.com/office/officeart/2018/2/layout/IconVerticalSolidList"/>
    <dgm:cxn modelId="{7310E6C4-068E-4F9F-9505-6C6624995979}" type="presParOf" srcId="{405CFDD8-76F9-4E8D-B9DE-AE33D548FF81}" destId="{7D101108-E73A-4C79-9B57-7D222C8CCCC6}" srcOrd="0" destOrd="0" presId="urn:microsoft.com/office/officeart/2018/2/layout/IconVerticalSolidList"/>
    <dgm:cxn modelId="{85B83893-F6D7-4F65-AD0A-E2A58AF91B34}" type="presParOf" srcId="{405CFDD8-76F9-4E8D-B9DE-AE33D548FF81}" destId="{644083D3-6507-414C-A378-5E5AE6F5EDDC}" srcOrd="1" destOrd="0" presId="urn:microsoft.com/office/officeart/2018/2/layout/IconVerticalSolidList"/>
    <dgm:cxn modelId="{165DA506-036D-4022-BB12-29282BB7F9E3}" type="presParOf" srcId="{405CFDD8-76F9-4E8D-B9DE-AE33D548FF81}" destId="{48EDEB15-0F93-49D0-97DB-85BAC1030F96}" srcOrd="2" destOrd="0" presId="urn:microsoft.com/office/officeart/2018/2/layout/IconVerticalSolidList"/>
    <dgm:cxn modelId="{4E4B61AA-C8F8-42B3-B00B-7159898F9F7F}" type="presParOf" srcId="{405CFDD8-76F9-4E8D-B9DE-AE33D548FF81}" destId="{2977DEB5-657C-48F5-BF57-3A0AD6410944}" srcOrd="3" destOrd="0" presId="urn:microsoft.com/office/officeart/2018/2/layout/IconVerticalSolidList"/>
    <dgm:cxn modelId="{6A41351F-8EF2-4DCE-B6E4-A381B30355B9}" type="presParOf" srcId="{A017C12E-708E-4584-9D6D-F0323D35CE3A}" destId="{CB557B8F-CD0C-47D8-B544-3DA615D2719B}" srcOrd="13" destOrd="0" presId="urn:microsoft.com/office/officeart/2018/2/layout/IconVerticalSolidList"/>
    <dgm:cxn modelId="{4D7DC503-615B-44F5-B3AB-41D87CA41102}" type="presParOf" srcId="{A017C12E-708E-4584-9D6D-F0323D35CE3A}" destId="{A0BC107C-8A5A-41B2-BCDA-F40CC09D5D72}" srcOrd="14" destOrd="0" presId="urn:microsoft.com/office/officeart/2018/2/layout/IconVerticalSolidList"/>
    <dgm:cxn modelId="{018B16BB-820F-43E6-BC7E-297D8AF64C9E}" type="presParOf" srcId="{A0BC107C-8A5A-41B2-BCDA-F40CC09D5D72}" destId="{4F30FC6E-3B2D-4E0A-B7C2-1A4485A23E94}" srcOrd="0" destOrd="0" presId="urn:microsoft.com/office/officeart/2018/2/layout/IconVerticalSolidList"/>
    <dgm:cxn modelId="{887C18B4-7B42-4B8F-80BA-7DFB6590967D}" type="presParOf" srcId="{A0BC107C-8A5A-41B2-BCDA-F40CC09D5D72}" destId="{03927483-64FD-4C3B-8448-E1B24515BB37}" srcOrd="1" destOrd="0" presId="urn:microsoft.com/office/officeart/2018/2/layout/IconVerticalSolidList"/>
    <dgm:cxn modelId="{2CD90365-D5DC-48FA-BEF2-81F9CACA29C7}" type="presParOf" srcId="{A0BC107C-8A5A-41B2-BCDA-F40CC09D5D72}" destId="{9B2E3545-4B3A-47AE-99B5-3A967AE0AB9D}" srcOrd="2" destOrd="0" presId="urn:microsoft.com/office/officeart/2018/2/layout/IconVerticalSolidList"/>
    <dgm:cxn modelId="{AC67D116-B034-453F-8CAF-F0605B5C86EE}" type="presParOf" srcId="{A0BC107C-8A5A-41B2-BCDA-F40CC09D5D72}" destId="{78EE9681-B38C-4AF6-A36A-31B059184F5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0869CD6-1E35-406E-B359-0845A9F48540}"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940A87F2-3056-481F-827A-0A5DA7B88471}">
      <dgm:prSet/>
      <dgm:spPr/>
      <dgm:t>
        <a:bodyPr/>
        <a:lstStyle/>
        <a:p>
          <a:r>
            <a:rPr lang="en-GB"/>
            <a:t>Youngsters are ‘tracked’ and given ‘expected levels’ – which assume neurotypical learning development</a:t>
          </a:r>
          <a:endParaRPr lang="en-US"/>
        </a:p>
      </dgm:t>
    </dgm:pt>
    <dgm:pt modelId="{FF927DEF-9B14-41D8-A7DB-7E12090916EE}" type="parTrans" cxnId="{1D4D0D33-7BD2-4FEB-AE8C-B6EFCF3FD7D9}">
      <dgm:prSet/>
      <dgm:spPr/>
      <dgm:t>
        <a:bodyPr/>
        <a:lstStyle/>
        <a:p>
          <a:endParaRPr lang="en-US"/>
        </a:p>
      </dgm:t>
    </dgm:pt>
    <dgm:pt modelId="{EC71AF42-7422-4BE0-9CA3-3137A2E195E7}" type="sibTrans" cxnId="{1D4D0D33-7BD2-4FEB-AE8C-B6EFCF3FD7D9}">
      <dgm:prSet/>
      <dgm:spPr/>
      <dgm:t>
        <a:bodyPr/>
        <a:lstStyle/>
        <a:p>
          <a:endParaRPr lang="en-US"/>
        </a:p>
      </dgm:t>
    </dgm:pt>
    <dgm:pt modelId="{B1784B38-6313-4C84-9748-4644A7F77CBA}">
      <dgm:prSet/>
      <dgm:spPr/>
      <dgm:t>
        <a:bodyPr/>
        <a:lstStyle/>
        <a:p>
          <a:r>
            <a:rPr lang="en-GB"/>
            <a:t>Schools are measured on various performances – progress 8, value added, ‘English baccalaureate’</a:t>
          </a:r>
          <a:endParaRPr lang="en-US"/>
        </a:p>
      </dgm:t>
    </dgm:pt>
    <dgm:pt modelId="{FBE03A0A-6BBE-43B8-8D3B-A5A714120B9A}" type="parTrans" cxnId="{9A99C833-E497-4190-B50D-4E670C9AE4F2}">
      <dgm:prSet/>
      <dgm:spPr/>
      <dgm:t>
        <a:bodyPr/>
        <a:lstStyle/>
        <a:p>
          <a:endParaRPr lang="en-US"/>
        </a:p>
      </dgm:t>
    </dgm:pt>
    <dgm:pt modelId="{F5DC1F97-605D-4B16-A96E-8D043598FE18}" type="sibTrans" cxnId="{9A99C833-E497-4190-B50D-4E670C9AE4F2}">
      <dgm:prSet/>
      <dgm:spPr/>
      <dgm:t>
        <a:bodyPr/>
        <a:lstStyle/>
        <a:p>
          <a:endParaRPr lang="en-US"/>
        </a:p>
      </dgm:t>
    </dgm:pt>
    <dgm:pt modelId="{12CFF83D-AFA5-4673-9BF8-6015F404F9F8}">
      <dgm:prSet/>
      <dgm:spPr/>
      <dgm:t>
        <a:bodyPr/>
        <a:lstStyle/>
        <a:p>
          <a:r>
            <a:rPr lang="en-GB"/>
            <a:t>SATS in year 6 – aspects of which are knowledge heavy (e.g. SPAG)</a:t>
          </a:r>
          <a:endParaRPr lang="en-US"/>
        </a:p>
      </dgm:t>
    </dgm:pt>
    <dgm:pt modelId="{F41B6813-CD10-448C-9E63-F95223A885C5}" type="parTrans" cxnId="{F0178EA4-2709-400D-AE52-3C28DC975413}">
      <dgm:prSet/>
      <dgm:spPr/>
      <dgm:t>
        <a:bodyPr/>
        <a:lstStyle/>
        <a:p>
          <a:endParaRPr lang="en-US"/>
        </a:p>
      </dgm:t>
    </dgm:pt>
    <dgm:pt modelId="{DEAAC1EB-3699-4F2F-8C61-522DAD6F9095}" type="sibTrans" cxnId="{F0178EA4-2709-400D-AE52-3C28DC975413}">
      <dgm:prSet/>
      <dgm:spPr/>
      <dgm:t>
        <a:bodyPr/>
        <a:lstStyle/>
        <a:p>
          <a:endParaRPr lang="en-US"/>
        </a:p>
      </dgm:t>
    </dgm:pt>
    <dgm:pt modelId="{4F0C6C8B-6038-4075-A379-123E758210B0}">
      <dgm:prSet/>
      <dgm:spPr/>
      <dgm:t>
        <a:bodyPr/>
        <a:lstStyle/>
        <a:p>
          <a:r>
            <a:rPr lang="en-GB"/>
            <a:t>Coursework elements of GCSE reduced or scrapped</a:t>
          </a:r>
          <a:endParaRPr lang="en-US"/>
        </a:p>
      </dgm:t>
    </dgm:pt>
    <dgm:pt modelId="{24E55AE1-9E9C-4BBB-913E-16628BC70FEB}" type="parTrans" cxnId="{0A80B243-B0A3-4B6B-B151-0A2A715DB322}">
      <dgm:prSet/>
      <dgm:spPr/>
      <dgm:t>
        <a:bodyPr/>
        <a:lstStyle/>
        <a:p>
          <a:endParaRPr lang="en-US"/>
        </a:p>
      </dgm:t>
    </dgm:pt>
    <dgm:pt modelId="{A377F90C-545B-4E99-BAAF-E04A323B624F}" type="sibTrans" cxnId="{0A80B243-B0A3-4B6B-B151-0A2A715DB322}">
      <dgm:prSet/>
      <dgm:spPr/>
      <dgm:t>
        <a:bodyPr/>
        <a:lstStyle/>
        <a:p>
          <a:endParaRPr lang="en-US"/>
        </a:p>
      </dgm:t>
    </dgm:pt>
    <dgm:pt modelId="{79D91B87-0F55-45D2-A28A-6089680E8F22}">
      <dgm:prSet/>
      <dgm:spPr/>
      <dgm:t>
        <a:bodyPr/>
        <a:lstStyle/>
        <a:p>
          <a:r>
            <a:rPr lang="en-GB"/>
            <a:t>Exams are designed to be stressful and summative</a:t>
          </a:r>
          <a:endParaRPr lang="en-US"/>
        </a:p>
      </dgm:t>
    </dgm:pt>
    <dgm:pt modelId="{E99ED4BA-E85B-4B83-B940-AD21F0863FAC}" type="parTrans" cxnId="{31FF6610-EC7E-468A-B27B-102FDC5AB7E6}">
      <dgm:prSet/>
      <dgm:spPr/>
      <dgm:t>
        <a:bodyPr/>
        <a:lstStyle/>
        <a:p>
          <a:endParaRPr lang="en-US"/>
        </a:p>
      </dgm:t>
    </dgm:pt>
    <dgm:pt modelId="{9841E3A5-ACEF-4A7D-A9E6-89CC07943988}" type="sibTrans" cxnId="{31FF6610-EC7E-468A-B27B-102FDC5AB7E6}">
      <dgm:prSet/>
      <dgm:spPr/>
      <dgm:t>
        <a:bodyPr/>
        <a:lstStyle/>
        <a:p>
          <a:endParaRPr lang="en-US"/>
        </a:p>
      </dgm:t>
    </dgm:pt>
    <dgm:pt modelId="{37803581-CF38-4859-83C9-87DA7859F5DC}">
      <dgm:prSet/>
      <dgm:spPr/>
      <dgm:t>
        <a:bodyPr/>
        <a:lstStyle/>
        <a:p>
          <a:r>
            <a:rPr lang="en-GB"/>
            <a:t>‘Reasonable adjustments’ help a bit but don’t compensate completely </a:t>
          </a:r>
          <a:endParaRPr lang="en-US"/>
        </a:p>
      </dgm:t>
    </dgm:pt>
    <dgm:pt modelId="{560CD8C4-098C-4F60-9892-859C96E0B7B9}" type="parTrans" cxnId="{A8513ECD-CFC6-44DB-B037-28BEA747D268}">
      <dgm:prSet/>
      <dgm:spPr/>
      <dgm:t>
        <a:bodyPr/>
        <a:lstStyle/>
        <a:p>
          <a:endParaRPr lang="en-US"/>
        </a:p>
      </dgm:t>
    </dgm:pt>
    <dgm:pt modelId="{FB0D9F73-D8D1-4F10-AF37-31F3C16C1D33}" type="sibTrans" cxnId="{A8513ECD-CFC6-44DB-B037-28BEA747D268}">
      <dgm:prSet/>
      <dgm:spPr/>
      <dgm:t>
        <a:bodyPr/>
        <a:lstStyle/>
        <a:p>
          <a:endParaRPr lang="en-US"/>
        </a:p>
      </dgm:t>
    </dgm:pt>
    <dgm:pt modelId="{57030892-1909-4C17-81E9-0A9966EBBF14}" type="pres">
      <dgm:prSet presAssocID="{80869CD6-1E35-406E-B359-0845A9F48540}" presName="diagram" presStyleCnt="0">
        <dgm:presLayoutVars>
          <dgm:dir/>
          <dgm:resizeHandles val="exact"/>
        </dgm:presLayoutVars>
      </dgm:prSet>
      <dgm:spPr/>
    </dgm:pt>
    <dgm:pt modelId="{DAA0884D-8DED-4832-93F9-0D04D4961555}" type="pres">
      <dgm:prSet presAssocID="{940A87F2-3056-481F-827A-0A5DA7B88471}" presName="node" presStyleLbl="node1" presStyleIdx="0" presStyleCnt="6">
        <dgm:presLayoutVars>
          <dgm:bulletEnabled val="1"/>
        </dgm:presLayoutVars>
      </dgm:prSet>
      <dgm:spPr/>
    </dgm:pt>
    <dgm:pt modelId="{1D965910-5433-4679-AF08-B40AE9373331}" type="pres">
      <dgm:prSet presAssocID="{EC71AF42-7422-4BE0-9CA3-3137A2E195E7}" presName="sibTrans" presStyleCnt="0"/>
      <dgm:spPr/>
    </dgm:pt>
    <dgm:pt modelId="{D1DE53E6-0687-4F4A-A72A-EE9B60586A06}" type="pres">
      <dgm:prSet presAssocID="{B1784B38-6313-4C84-9748-4644A7F77CBA}" presName="node" presStyleLbl="node1" presStyleIdx="1" presStyleCnt="6">
        <dgm:presLayoutVars>
          <dgm:bulletEnabled val="1"/>
        </dgm:presLayoutVars>
      </dgm:prSet>
      <dgm:spPr/>
    </dgm:pt>
    <dgm:pt modelId="{2A62F2DB-2215-4092-A973-2E97DF70FED1}" type="pres">
      <dgm:prSet presAssocID="{F5DC1F97-605D-4B16-A96E-8D043598FE18}" presName="sibTrans" presStyleCnt="0"/>
      <dgm:spPr/>
    </dgm:pt>
    <dgm:pt modelId="{9B572B66-3914-4C21-9619-2CF545F5CF55}" type="pres">
      <dgm:prSet presAssocID="{12CFF83D-AFA5-4673-9BF8-6015F404F9F8}" presName="node" presStyleLbl="node1" presStyleIdx="2" presStyleCnt="6">
        <dgm:presLayoutVars>
          <dgm:bulletEnabled val="1"/>
        </dgm:presLayoutVars>
      </dgm:prSet>
      <dgm:spPr/>
    </dgm:pt>
    <dgm:pt modelId="{8E88F1C9-C394-4370-9D68-7EC0DE92112B}" type="pres">
      <dgm:prSet presAssocID="{DEAAC1EB-3699-4F2F-8C61-522DAD6F9095}" presName="sibTrans" presStyleCnt="0"/>
      <dgm:spPr/>
    </dgm:pt>
    <dgm:pt modelId="{39DD6B98-6F02-4A59-8921-69163AD67478}" type="pres">
      <dgm:prSet presAssocID="{4F0C6C8B-6038-4075-A379-123E758210B0}" presName="node" presStyleLbl="node1" presStyleIdx="3" presStyleCnt="6">
        <dgm:presLayoutVars>
          <dgm:bulletEnabled val="1"/>
        </dgm:presLayoutVars>
      </dgm:prSet>
      <dgm:spPr/>
    </dgm:pt>
    <dgm:pt modelId="{30FD3DC4-4D0A-4C30-9C98-D75EA67F3D47}" type="pres">
      <dgm:prSet presAssocID="{A377F90C-545B-4E99-BAAF-E04A323B624F}" presName="sibTrans" presStyleCnt="0"/>
      <dgm:spPr/>
    </dgm:pt>
    <dgm:pt modelId="{2B3FE3F1-EF5D-44BB-9D05-18368504C9FC}" type="pres">
      <dgm:prSet presAssocID="{79D91B87-0F55-45D2-A28A-6089680E8F22}" presName="node" presStyleLbl="node1" presStyleIdx="4" presStyleCnt="6">
        <dgm:presLayoutVars>
          <dgm:bulletEnabled val="1"/>
        </dgm:presLayoutVars>
      </dgm:prSet>
      <dgm:spPr/>
    </dgm:pt>
    <dgm:pt modelId="{F569EC73-425A-400A-B45A-71764F54BF33}" type="pres">
      <dgm:prSet presAssocID="{9841E3A5-ACEF-4A7D-A9E6-89CC07943988}" presName="sibTrans" presStyleCnt="0"/>
      <dgm:spPr/>
    </dgm:pt>
    <dgm:pt modelId="{3261DE92-6ED1-401B-852F-626293EC584E}" type="pres">
      <dgm:prSet presAssocID="{37803581-CF38-4859-83C9-87DA7859F5DC}" presName="node" presStyleLbl="node1" presStyleIdx="5" presStyleCnt="6">
        <dgm:presLayoutVars>
          <dgm:bulletEnabled val="1"/>
        </dgm:presLayoutVars>
      </dgm:prSet>
      <dgm:spPr/>
    </dgm:pt>
  </dgm:ptLst>
  <dgm:cxnLst>
    <dgm:cxn modelId="{8A9AE10F-1A32-4A7E-85B5-20AE6DB361D7}" type="presOf" srcId="{37803581-CF38-4859-83C9-87DA7859F5DC}" destId="{3261DE92-6ED1-401B-852F-626293EC584E}" srcOrd="0" destOrd="0" presId="urn:microsoft.com/office/officeart/2005/8/layout/default"/>
    <dgm:cxn modelId="{FB3D2410-9D42-4F80-91D1-4F277D6CA9BB}" type="presOf" srcId="{B1784B38-6313-4C84-9748-4644A7F77CBA}" destId="{D1DE53E6-0687-4F4A-A72A-EE9B60586A06}" srcOrd="0" destOrd="0" presId="urn:microsoft.com/office/officeart/2005/8/layout/default"/>
    <dgm:cxn modelId="{31FF6610-EC7E-468A-B27B-102FDC5AB7E6}" srcId="{80869CD6-1E35-406E-B359-0845A9F48540}" destId="{79D91B87-0F55-45D2-A28A-6089680E8F22}" srcOrd="4" destOrd="0" parTransId="{E99ED4BA-E85B-4B83-B940-AD21F0863FAC}" sibTransId="{9841E3A5-ACEF-4A7D-A9E6-89CC07943988}"/>
    <dgm:cxn modelId="{C4398F22-A2EF-4294-9A38-3E79E13E1A5D}" type="presOf" srcId="{12CFF83D-AFA5-4673-9BF8-6015F404F9F8}" destId="{9B572B66-3914-4C21-9619-2CF545F5CF55}" srcOrd="0" destOrd="0" presId="urn:microsoft.com/office/officeart/2005/8/layout/default"/>
    <dgm:cxn modelId="{91673A2D-87F8-4B73-8BED-BC0B2A538858}" type="presOf" srcId="{4F0C6C8B-6038-4075-A379-123E758210B0}" destId="{39DD6B98-6F02-4A59-8921-69163AD67478}" srcOrd="0" destOrd="0" presId="urn:microsoft.com/office/officeart/2005/8/layout/default"/>
    <dgm:cxn modelId="{1D4D0D33-7BD2-4FEB-AE8C-B6EFCF3FD7D9}" srcId="{80869CD6-1E35-406E-B359-0845A9F48540}" destId="{940A87F2-3056-481F-827A-0A5DA7B88471}" srcOrd="0" destOrd="0" parTransId="{FF927DEF-9B14-41D8-A7DB-7E12090916EE}" sibTransId="{EC71AF42-7422-4BE0-9CA3-3137A2E195E7}"/>
    <dgm:cxn modelId="{9A99C833-E497-4190-B50D-4E670C9AE4F2}" srcId="{80869CD6-1E35-406E-B359-0845A9F48540}" destId="{B1784B38-6313-4C84-9748-4644A7F77CBA}" srcOrd="1" destOrd="0" parTransId="{FBE03A0A-6BBE-43B8-8D3B-A5A714120B9A}" sibTransId="{F5DC1F97-605D-4B16-A96E-8D043598FE18}"/>
    <dgm:cxn modelId="{0A80B243-B0A3-4B6B-B151-0A2A715DB322}" srcId="{80869CD6-1E35-406E-B359-0845A9F48540}" destId="{4F0C6C8B-6038-4075-A379-123E758210B0}" srcOrd="3" destOrd="0" parTransId="{24E55AE1-9E9C-4BBB-913E-16628BC70FEB}" sibTransId="{A377F90C-545B-4E99-BAAF-E04A323B624F}"/>
    <dgm:cxn modelId="{B13C1582-CEF3-4F76-A51C-50129D7FFF5F}" type="presOf" srcId="{940A87F2-3056-481F-827A-0A5DA7B88471}" destId="{DAA0884D-8DED-4832-93F9-0D04D4961555}" srcOrd="0" destOrd="0" presId="urn:microsoft.com/office/officeart/2005/8/layout/default"/>
    <dgm:cxn modelId="{A35F4789-16E0-438C-885F-972E1BBA9C3A}" type="presOf" srcId="{80869CD6-1E35-406E-B359-0845A9F48540}" destId="{57030892-1909-4C17-81E9-0A9966EBBF14}" srcOrd="0" destOrd="0" presId="urn:microsoft.com/office/officeart/2005/8/layout/default"/>
    <dgm:cxn modelId="{F0178EA4-2709-400D-AE52-3C28DC975413}" srcId="{80869CD6-1E35-406E-B359-0845A9F48540}" destId="{12CFF83D-AFA5-4673-9BF8-6015F404F9F8}" srcOrd="2" destOrd="0" parTransId="{F41B6813-CD10-448C-9E63-F95223A885C5}" sibTransId="{DEAAC1EB-3699-4F2F-8C61-522DAD6F9095}"/>
    <dgm:cxn modelId="{A8513ECD-CFC6-44DB-B037-28BEA747D268}" srcId="{80869CD6-1E35-406E-B359-0845A9F48540}" destId="{37803581-CF38-4859-83C9-87DA7859F5DC}" srcOrd="5" destOrd="0" parTransId="{560CD8C4-098C-4F60-9892-859C96E0B7B9}" sibTransId="{FB0D9F73-D8D1-4F10-AF37-31F3C16C1D33}"/>
    <dgm:cxn modelId="{AF2888EA-1E3A-48DF-AEB2-A01B825F78A3}" type="presOf" srcId="{79D91B87-0F55-45D2-A28A-6089680E8F22}" destId="{2B3FE3F1-EF5D-44BB-9D05-18368504C9FC}" srcOrd="0" destOrd="0" presId="urn:microsoft.com/office/officeart/2005/8/layout/default"/>
    <dgm:cxn modelId="{D2D9501D-DDF5-44DE-B4A3-9D570C367B07}" type="presParOf" srcId="{57030892-1909-4C17-81E9-0A9966EBBF14}" destId="{DAA0884D-8DED-4832-93F9-0D04D4961555}" srcOrd="0" destOrd="0" presId="urn:microsoft.com/office/officeart/2005/8/layout/default"/>
    <dgm:cxn modelId="{F0B7BD7B-0DFB-499B-85ED-4FEF043EDEBC}" type="presParOf" srcId="{57030892-1909-4C17-81E9-0A9966EBBF14}" destId="{1D965910-5433-4679-AF08-B40AE9373331}" srcOrd="1" destOrd="0" presId="urn:microsoft.com/office/officeart/2005/8/layout/default"/>
    <dgm:cxn modelId="{2CC3C106-04F2-4F90-B4B8-1E873C81CCA8}" type="presParOf" srcId="{57030892-1909-4C17-81E9-0A9966EBBF14}" destId="{D1DE53E6-0687-4F4A-A72A-EE9B60586A06}" srcOrd="2" destOrd="0" presId="urn:microsoft.com/office/officeart/2005/8/layout/default"/>
    <dgm:cxn modelId="{A5D38C2A-0DE0-42AF-AD07-74090638E0D1}" type="presParOf" srcId="{57030892-1909-4C17-81E9-0A9966EBBF14}" destId="{2A62F2DB-2215-4092-A973-2E97DF70FED1}" srcOrd="3" destOrd="0" presId="urn:microsoft.com/office/officeart/2005/8/layout/default"/>
    <dgm:cxn modelId="{33F9BBC1-A523-4AE8-B2D6-EFCE26CDB4AB}" type="presParOf" srcId="{57030892-1909-4C17-81E9-0A9966EBBF14}" destId="{9B572B66-3914-4C21-9619-2CF545F5CF55}" srcOrd="4" destOrd="0" presId="urn:microsoft.com/office/officeart/2005/8/layout/default"/>
    <dgm:cxn modelId="{6DE45367-E17D-497F-8604-BA9687071DA2}" type="presParOf" srcId="{57030892-1909-4C17-81E9-0A9966EBBF14}" destId="{8E88F1C9-C394-4370-9D68-7EC0DE92112B}" srcOrd="5" destOrd="0" presId="urn:microsoft.com/office/officeart/2005/8/layout/default"/>
    <dgm:cxn modelId="{63B859DC-7C3E-44AD-B9CB-F209F02AF424}" type="presParOf" srcId="{57030892-1909-4C17-81E9-0A9966EBBF14}" destId="{39DD6B98-6F02-4A59-8921-69163AD67478}" srcOrd="6" destOrd="0" presId="urn:microsoft.com/office/officeart/2005/8/layout/default"/>
    <dgm:cxn modelId="{954F8FD2-4F65-4D58-8E2B-B8AF7E6F214F}" type="presParOf" srcId="{57030892-1909-4C17-81E9-0A9966EBBF14}" destId="{30FD3DC4-4D0A-4C30-9C98-D75EA67F3D47}" srcOrd="7" destOrd="0" presId="urn:microsoft.com/office/officeart/2005/8/layout/default"/>
    <dgm:cxn modelId="{3F6D2B3E-7EA4-48C8-84F6-A89C5660B82D}" type="presParOf" srcId="{57030892-1909-4C17-81E9-0A9966EBBF14}" destId="{2B3FE3F1-EF5D-44BB-9D05-18368504C9FC}" srcOrd="8" destOrd="0" presId="urn:microsoft.com/office/officeart/2005/8/layout/default"/>
    <dgm:cxn modelId="{89055B1A-D439-4701-91C9-05A6FBF1D170}" type="presParOf" srcId="{57030892-1909-4C17-81E9-0A9966EBBF14}" destId="{F569EC73-425A-400A-B45A-71764F54BF33}" srcOrd="9" destOrd="0" presId="urn:microsoft.com/office/officeart/2005/8/layout/default"/>
    <dgm:cxn modelId="{7BBF3A4E-A1D9-4064-A56E-CB466B73EDFB}" type="presParOf" srcId="{57030892-1909-4C17-81E9-0A9966EBBF14}" destId="{3261DE92-6ED1-401B-852F-626293EC584E}"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2DB6A02-B6A5-4BC0-8F69-52A214AD744D}"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57C186C8-A21A-45F9-86FF-A495DFA36774}">
      <dgm:prSet/>
      <dgm:spPr/>
      <dgm:t>
        <a:bodyPr/>
        <a:lstStyle/>
        <a:p>
          <a:r>
            <a:rPr lang="en-GB"/>
            <a:t>Revisit Ben’s case study.</a:t>
          </a:r>
          <a:endParaRPr lang="en-US"/>
        </a:p>
      </dgm:t>
    </dgm:pt>
    <dgm:pt modelId="{6F3767B8-3B8C-4245-A8CE-56FA3180E479}" type="parTrans" cxnId="{CD1F88B4-40F8-43DD-AF19-B243EE4088AB}">
      <dgm:prSet/>
      <dgm:spPr/>
      <dgm:t>
        <a:bodyPr/>
        <a:lstStyle/>
        <a:p>
          <a:endParaRPr lang="en-US"/>
        </a:p>
      </dgm:t>
    </dgm:pt>
    <dgm:pt modelId="{DB2F0639-2138-4EA1-8ED1-82107910691B}" type="sibTrans" cxnId="{CD1F88B4-40F8-43DD-AF19-B243EE4088AB}">
      <dgm:prSet/>
      <dgm:spPr/>
      <dgm:t>
        <a:bodyPr/>
        <a:lstStyle/>
        <a:p>
          <a:endParaRPr lang="en-US"/>
        </a:p>
      </dgm:t>
    </dgm:pt>
    <dgm:pt modelId="{3000CFA3-CE3E-427B-8D5C-A09282D13575}">
      <dgm:prSet/>
      <dgm:spPr/>
      <dgm:t>
        <a:bodyPr/>
        <a:lstStyle/>
        <a:p>
          <a:r>
            <a:rPr lang="en-GB"/>
            <a:t>Can you relate it to Bloom’s taxonomy?</a:t>
          </a:r>
          <a:endParaRPr lang="en-US"/>
        </a:p>
      </dgm:t>
    </dgm:pt>
    <dgm:pt modelId="{D7660F52-7F8E-49BB-B367-A9ADA771702E}" type="parTrans" cxnId="{834E1A16-85D5-4EB3-8D82-B9501DCB21F7}">
      <dgm:prSet/>
      <dgm:spPr/>
      <dgm:t>
        <a:bodyPr/>
        <a:lstStyle/>
        <a:p>
          <a:endParaRPr lang="en-US"/>
        </a:p>
      </dgm:t>
    </dgm:pt>
    <dgm:pt modelId="{CEE04774-F92B-4C83-BB42-692454BD0414}" type="sibTrans" cxnId="{834E1A16-85D5-4EB3-8D82-B9501DCB21F7}">
      <dgm:prSet/>
      <dgm:spPr/>
      <dgm:t>
        <a:bodyPr/>
        <a:lstStyle/>
        <a:p>
          <a:endParaRPr lang="en-US"/>
        </a:p>
      </dgm:t>
    </dgm:pt>
    <dgm:pt modelId="{759FEEED-A7CC-4E2E-80A4-A9FD5C02F81E}">
      <dgm:prSet/>
      <dgm:spPr/>
      <dgm:t>
        <a:bodyPr/>
        <a:lstStyle/>
        <a:p>
          <a:r>
            <a:rPr lang="en-GB"/>
            <a:t>Consider what other aspects of school life and Ben’s autism may be interacting.</a:t>
          </a:r>
          <a:endParaRPr lang="en-US"/>
        </a:p>
      </dgm:t>
    </dgm:pt>
    <dgm:pt modelId="{EEA527B4-A2A4-405F-BE55-448FC8DB82DB}" type="parTrans" cxnId="{364B26F4-568B-4B39-B5C9-6535EC7145E5}">
      <dgm:prSet/>
      <dgm:spPr/>
      <dgm:t>
        <a:bodyPr/>
        <a:lstStyle/>
        <a:p>
          <a:endParaRPr lang="en-US"/>
        </a:p>
      </dgm:t>
    </dgm:pt>
    <dgm:pt modelId="{DA84EE28-A887-4ACF-867E-798DD8B79DB3}" type="sibTrans" cxnId="{364B26F4-568B-4B39-B5C9-6535EC7145E5}">
      <dgm:prSet/>
      <dgm:spPr/>
      <dgm:t>
        <a:bodyPr/>
        <a:lstStyle/>
        <a:p>
          <a:endParaRPr lang="en-US"/>
        </a:p>
      </dgm:t>
    </dgm:pt>
    <dgm:pt modelId="{6AB898E6-89A2-4CF5-B37E-7C6A87246C6E}">
      <dgm:prSet/>
      <dgm:spPr/>
      <dgm:t>
        <a:bodyPr/>
        <a:lstStyle/>
        <a:p>
          <a:r>
            <a:rPr lang="en-GB"/>
            <a:t>Does this help you begin to understand what may be happening to youngsters like Ben? Please discuss!</a:t>
          </a:r>
          <a:endParaRPr lang="en-US"/>
        </a:p>
      </dgm:t>
    </dgm:pt>
    <dgm:pt modelId="{CC1D9B17-FC64-493D-9D76-AAACA33A57D3}" type="parTrans" cxnId="{DEB4B5FA-336D-478A-B22E-F79E84B9DD5A}">
      <dgm:prSet/>
      <dgm:spPr/>
      <dgm:t>
        <a:bodyPr/>
        <a:lstStyle/>
        <a:p>
          <a:endParaRPr lang="en-US"/>
        </a:p>
      </dgm:t>
    </dgm:pt>
    <dgm:pt modelId="{A3CBB280-DF12-4B35-B53D-7F8D02DBC666}" type="sibTrans" cxnId="{DEB4B5FA-336D-478A-B22E-F79E84B9DD5A}">
      <dgm:prSet/>
      <dgm:spPr/>
      <dgm:t>
        <a:bodyPr/>
        <a:lstStyle/>
        <a:p>
          <a:endParaRPr lang="en-US"/>
        </a:p>
      </dgm:t>
    </dgm:pt>
    <dgm:pt modelId="{776CAEF5-7137-4F2E-AE8D-9E34332DB683}" type="pres">
      <dgm:prSet presAssocID="{B2DB6A02-B6A5-4BC0-8F69-52A214AD744D}" presName="outerComposite" presStyleCnt="0">
        <dgm:presLayoutVars>
          <dgm:chMax val="5"/>
          <dgm:dir/>
          <dgm:resizeHandles val="exact"/>
        </dgm:presLayoutVars>
      </dgm:prSet>
      <dgm:spPr/>
    </dgm:pt>
    <dgm:pt modelId="{F7737E3B-BC46-4054-9FF6-A9527C7E8513}" type="pres">
      <dgm:prSet presAssocID="{B2DB6A02-B6A5-4BC0-8F69-52A214AD744D}" presName="dummyMaxCanvas" presStyleCnt="0">
        <dgm:presLayoutVars/>
      </dgm:prSet>
      <dgm:spPr/>
    </dgm:pt>
    <dgm:pt modelId="{54FBCA9B-DA48-47A9-B0CA-66F938937E55}" type="pres">
      <dgm:prSet presAssocID="{B2DB6A02-B6A5-4BC0-8F69-52A214AD744D}" presName="FourNodes_1" presStyleLbl="node1" presStyleIdx="0" presStyleCnt="4">
        <dgm:presLayoutVars>
          <dgm:bulletEnabled val="1"/>
        </dgm:presLayoutVars>
      </dgm:prSet>
      <dgm:spPr/>
    </dgm:pt>
    <dgm:pt modelId="{0532E7A4-80A5-4287-80A4-030994CF540D}" type="pres">
      <dgm:prSet presAssocID="{B2DB6A02-B6A5-4BC0-8F69-52A214AD744D}" presName="FourNodes_2" presStyleLbl="node1" presStyleIdx="1" presStyleCnt="4">
        <dgm:presLayoutVars>
          <dgm:bulletEnabled val="1"/>
        </dgm:presLayoutVars>
      </dgm:prSet>
      <dgm:spPr/>
    </dgm:pt>
    <dgm:pt modelId="{C92059D6-68C1-43D1-8C42-4A651A363F26}" type="pres">
      <dgm:prSet presAssocID="{B2DB6A02-B6A5-4BC0-8F69-52A214AD744D}" presName="FourNodes_3" presStyleLbl="node1" presStyleIdx="2" presStyleCnt="4">
        <dgm:presLayoutVars>
          <dgm:bulletEnabled val="1"/>
        </dgm:presLayoutVars>
      </dgm:prSet>
      <dgm:spPr/>
    </dgm:pt>
    <dgm:pt modelId="{CEBA5760-2D46-491F-A574-C169ADABA970}" type="pres">
      <dgm:prSet presAssocID="{B2DB6A02-B6A5-4BC0-8F69-52A214AD744D}" presName="FourNodes_4" presStyleLbl="node1" presStyleIdx="3" presStyleCnt="4">
        <dgm:presLayoutVars>
          <dgm:bulletEnabled val="1"/>
        </dgm:presLayoutVars>
      </dgm:prSet>
      <dgm:spPr/>
    </dgm:pt>
    <dgm:pt modelId="{BEF5D7B9-4879-4BCC-AC01-C500054C47AF}" type="pres">
      <dgm:prSet presAssocID="{B2DB6A02-B6A5-4BC0-8F69-52A214AD744D}" presName="FourConn_1-2" presStyleLbl="fgAccFollowNode1" presStyleIdx="0" presStyleCnt="3">
        <dgm:presLayoutVars>
          <dgm:bulletEnabled val="1"/>
        </dgm:presLayoutVars>
      </dgm:prSet>
      <dgm:spPr/>
    </dgm:pt>
    <dgm:pt modelId="{D485416C-D3E3-4E15-9434-19B2F2B6EB95}" type="pres">
      <dgm:prSet presAssocID="{B2DB6A02-B6A5-4BC0-8F69-52A214AD744D}" presName="FourConn_2-3" presStyleLbl="fgAccFollowNode1" presStyleIdx="1" presStyleCnt="3">
        <dgm:presLayoutVars>
          <dgm:bulletEnabled val="1"/>
        </dgm:presLayoutVars>
      </dgm:prSet>
      <dgm:spPr/>
    </dgm:pt>
    <dgm:pt modelId="{E7624C6D-4E97-4698-8949-28A2AE017858}" type="pres">
      <dgm:prSet presAssocID="{B2DB6A02-B6A5-4BC0-8F69-52A214AD744D}" presName="FourConn_3-4" presStyleLbl="fgAccFollowNode1" presStyleIdx="2" presStyleCnt="3">
        <dgm:presLayoutVars>
          <dgm:bulletEnabled val="1"/>
        </dgm:presLayoutVars>
      </dgm:prSet>
      <dgm:spPr/>
    </dgm:pt>
    <dgm:pt modelId="{31EF8356-05A9-40BF-81EE-057C9C5B0A51}" type="pres">
      <dgm:prSet presAssocID="{B2DB6A02-B6A5-4BC0-8F69-52A214AD744D}" presName="FourNodes_1_text" presStyleLbl="node1" presStyleIdx="3" presStyleCnt="4">
        <dgm:presLayoutVars>
          <dgm:bulletEnabled val="1"/>
        </dgm:presLayoutVars>
      </dgm:prSet>
      <dgm:spPr/>
    </dgm:pt>
    <dgm:pt modelId="{FBF82F24-0BB7-4755-B021-BA9EF1C33D20}" type="pres">
      <dgm:prSet presAssocID="{B2DB6A02-B6A5-4BC0-8F69-52A214AD744D}" presName="FourNodes_2_text" presStyleLbl="node1" presStyleIdx="3" presStyleCnt="4">
        <dgm:presLayoutVars>
          <dgm:bulletEnabled val="1"/>
        </dgm:presLayoutVars>
      </dgm:prSet>
      <dgm:spPr/>
    </dgm:pt>
    <dgm:pt modelId="{BF3EE040-3023-48D1-A5F6-169CD74F78B4}" type="pres">
      <dgm:prSet presAssocID="{B2DB6A02-B6A5-4BC0-8F69-52A214AD744D}" presName="FourNodes_3_text" presStyleLbl="node1" presStyleIdx="3" presStyleCnt="4">
        <dgm:presLayoutVars>
          <dgm:bulletEnabled val="1"/>
        </dgm:presLayoutVars>
      </dgm:prSet>
      <dgm:spPr/>
    </dgm:pt>
    <dgm:pt modelId="{0DBEC9CC-43FD-4C5F-A2C1-B98F63CC0C08}" type="pres">
      <dgm:prSet presAssocID="{B2DB6A02-B6A5-4BC0-8F69-52A214AD744D}" presName="FourNodes_4_text" presStyleLbl="node1" presStyleIdx="3" presStyleCnt="4">
        <dgm:presLayoutVars>
          <dgm:bulletEnabled val="1"/>
        </dgm:presLayoutVars>
      </dgm:prSet>
      <dgm:spPr/>
    </dgm:pt>
  </dgm:ptLst>
  <dgm:cxnLst>
    <dgm:cxn modelId="{86919F03-3A42-4C54-96EA-140A61E3D3DD}" type="presOf" srcId="{57C186C8-A21A-45F9-86FF-A495DFA36774}" destId="{54FBCA9B-DA48-47A9-B0CA-66F938937E55}" srcOrd="0" destOrd="0" presId="urn:microsoft.com/office/officeart/2005/8/layout/vProcess5"/>
    <dgm:cxn modelId="{834E1A16-85D5-4EB3-8D82-B9501DCB21F7}" srcId="{B2DB6A02-B6A5-4BC0-8F69-52A214AD744D}" destId="{3000CFA3-CE3E-427B-8D5C-A09282D13575}" srcOrd="1" destOrd="0" parTransId="{D7660F52-7F8E-49BB-B367-A9ADA771702E}" sibTransId="{CEE04774-F92B-4C83-BB42-692454BD0414}"/>
    <dgm:cxn modelId="{594F211A-A28D-49F4-9E1F-B8288AC68630}" type="presOf" srcId="{CEE04774-F92B-4C83-BB42-692454BD0414}" destId="{D485416C-D3E3-4E15-9434-19B2F2B6EB95}" srcOrd="0" destOrd="0" presId="urn:microsoft.com/office/officeart/2005/8/layout/vProcess5"/>
    <dgm:cxn modelId="{648DF520-27BC-4152-91B3-5829CF9E484E}" type="presOf" srcId="{B2DB6A02-B6A5-4BC0-8F69-52A214AD744D}" destId="{776CAEF5-7137-4F2E-AE8D-9E34332DB683}" srcOrd="0" destOrd="0" presId="urn:microsoft.com/office/officeart/2005/8/layout/vProcess5"/>
    <dgm:cxn modelId="{43045932-D99A-4763-9E1A-9533990BC7C4}" type="presOf" srcId="{759FEEED-A7CC-4E2E-80A4-A9FD5C02F81E}" destId="{BF3EE040-3023-48D1-A5F6-169CD74F78B4}" srcOrd="1" destOrd="0" presId="urn:microsoft.com/office/officeart/2005/8/layout/vProcess5"/>
    <dgm:cxn modelId="{9FB6DB5E-498D-48AA-8A89-9629A2EF4345}" type="presOf" srcId="{6AB898E6-89A2-4CF5-B37E-7C6A87246C6E}" destId="{CEBA5760-2D46-491F-A574-C169ADABA970}" srcOrd="0" destOrd="0" presId="urn:microsoft.com/office/officeart/2005/8/layout/vProcess5"/>
    <dgm:cxn modelId="{A296606E-E02A-47F6-AB5A-3B7A91A28C06}" type="presOf" srcId="{57C186C8-A21A-45F9-86FF-A495DFA36774}" destId="{31EF8356-05A9-40BF-81EE-057C9C5B0A51}" srcOrd="1" destOrd="0" presId="urn:microsoft.com/office/officeart/2005/8/layout/vProcess5"/>
    <dgm:cxn modelId="{F474D55A-3481-44E4-B515-56640DA93BD8}" type="presOf" srcId="{3000CFA3-CE3E-427B-8D5C-A09282D13575}" destId="{FBF82F24-0BB7-4755-B021-BA9EF1C33D20}" srcOrd="1" destOrd="0" presId="urn:microsoft.com/office/officeart/2005/8/layout/vProcess5"/>
    <dgm:cxn modelId="{BFEB2384-DB47-42CC-930F-EE5E7B905A2A}" type="presOf" srcId="{3000CFA3-CE3E-427B-8D5C-A09282D13575}" destId="{0532E7A4-80A5-4287-80A4-030994CF540D}" srcOrd="0" destOrd="0" presId="urn:microsoft.com/office/officeart/2005/8/layout/vProcess5"/>
    <dgm:cxn modelId="{A9C89493-4E3E-411E-B79E-B4CA6BFB2BCA}" type="presOf" srcId="{DB2F0639-2138-4EA1-8ED1-82107910691B}" destId="{BEF5D7B9-4879-4BCC-AC01-C500054C47AF}" srcOrd="0" destOrd="0" presId="urn:microsoft.com/office/officeart/2005/8/layout/vProcess5"/>
    <dgm:cxn modelId="{CD1F88B4-40F8-43DD-AF19-B243EE4088AB}" srcId="{B2DB6A02-B6A5-4BC0-8F69-52A214AD744D}" destId="{57C186C8-A21A-45F9-86FF-A495DFA36774}" srcOrd="0" destOrd="0" parTransId="{6F3767B8-3B8C-4245-A8CE-56FA3180E479}" sibTransId="{DB2F0639-2138-4EA1-8ED1-82107910691B}"/>
    <dgm:cxn modelId="{E67ACDBA-7BE7-4C69-BD66-30693BABA740}" type="presOf" srcId="{759FEEED-A7CC-4E2E-80A4-A9FD5C02F81E}" destId="{C92059D6-68C1-43D1-8C42-4A651A363F26}" srcOrd="0" destOrd="0" presId="urn:microsoft.com/office/officeart/2005/8/layout/vProcess5"/>
    <dgm:cxn modelId="{4273B4E3-C723-4C0E-B6B3-8BC7F6085A83}" type="presOf" srcId="{DA84EE28-A887-4ACF-867E-798DD8B79DB3}" destId="{E7624C6D-4E97-4698-8949-28A2AE017858}" srcOrd="0" destOrd="0" presId="urn:microsoft.com/office/officeart/2005/8/layout/vProcess5"/>
    <dgm:cxn modelId="{364B26F4-568B-4B39-B5C9-6535EC7145E5}" srcId="{B2DB6A02-B6A5-4BC0-8F69-52A214AD744D}" destId="{759FEEED-A7CC-4E2E-80A4-A9FD5C02F81E}" srcOrd="2" destOrd="0" parTransId="{EEA527B4-A2A4-405F-BE55-448FC8DB82DB}" sibTransId="{DA84EE28-A887-4ACF-867E-798DD8B79DB3}"/>
    <dgm:cxn modelId="{2F134DF7-94C9-4B60-9C31-F5EEDF42E9C6}" type="presOf" srcId="{6AB898E6-89A2-4CF5-B37E-7C6A87246C6E}" destId="{0DBEC9CC-43FD-4C5F-A2C1-B98F63CC0C08}" srcOrd="1" destOrd="0" presId="urn:microsoft.com/office/officeart/2005/8/layout/vProcess5"/>
    <dgm:cxn modelId="{DEB4B5FA-336D-478A-B22E-F79E84B9DD5A}" srcId="{B2DB6A02-B6A5-4BC0-8F69-52A214AD744D}" destId="{6AB898E6-89A2-4CF5-B37E-7C6A87246C6E}" srcOrd="3" destOrd="0" parTransId="{CC1D9B17-FC64-493D-9D76-AAACA33A57D3}" sibTransId="{A3CBB280-DF12-4B35-B53D-7F8D02DBC666}"/>
    <dgm:cxn modelId="{F6C73568-6244-490B-91AB-76BE4BC45FA9}" type="presParOf" srcId="{776CAEF5-7137-4F2E-AE8D-9E34332DB683}" destId="{F7737E3B-BC46-4054-9FF6-A9527C7E8513}" srcOrd="0" destOrd="0" presId="urn:microsoft.com/office/officeart/2005/8/layout/vProcess5"/>
    <dgm:cxn modelId="{6FB22CD9-30B4-4104-A7AB-06FC6AC45F32}" type="presParOf" srcId="{776CAEF5-7137-4F2E-AE8D-9E34332DB683}" destId="{54FBCA9B-DA48-47A9-B0CA-66F938937E55}" srcOrd="1" destOrd="0" presId="urn:microsoft.com/office/officeart/2005/8/layout/vProcess5"/>
    <dgm:cxn modelId="{CD001E15-5DD4-4D9B-9FE1-A6B35FC1A29E}" type="presParOf" srcId="{776CAEF5-7137-4F2E-AE8D-9E34332DB683}" destId="{0532E7A4-80A5-4287-80A4-030994CF540D}" srcOrd="2" destOrd="0" presId="urn:microsoft.com/office/officeart/2005/8/layout/vProcess5"/>
    <dgm:cxn modelId="{4A60AED9-71DA-4BAA-B605-5BDC0352F05E}" type="presParOf" srcId="{776CAEF5-7137-4F2E-AE8D-9E34332DB683}" destId="{C92059D6-68C1-43D1-8C42-4A651A363F26}" srcOrd="3" destOrd="0" presId="urn:microsoft.com/office/officeart/2005/8/layout/vProcess5"/>
    <dgm:cxn modelId="{6DF7C83A-33C1-41DB-B418-226E5754BE83}" type="presParOf" srcId="{776CAEF5-7137-4F2E-AE8D-9E34332DB683}" destId="{CEBA5760-2D46-491F-A574-C169ADABA970}" srcOrd="4" destOrd="0" presId="urn:microsoft.com/office/officeart/2005/8/layout/vProcess5"/>
    <dgm:cxn modelId="{65A6D183-AB04-4582-97DD-36C1CB8CE3F7}" type="presParOf" srcId="{776CAEF5-7137-4F2E-AE8D-9E34332DB683}" destId="{BEF5D7B9-4879-4BCC-AC01-C500054C47AF}" srcOrd="5" destOrd="0" presId="urn:microsoft.com/office/officeart/2005/8/layout/vProcess5"/>
    <dgm:cxn modelId="{6789F731-68A2-4A68-A376-B15C6CC4BB77}" type="presParOf" srcId="{776CAEF5-7137-4F2E-AE8D-9E34332DB683}" destId="{D485416C-D3E3-4E15-9434-19B2F2B6EB95}" srcOrd="6" destOrd="0" presId="urn:microsoft.com/office/officeart/2005/8/layout/vProcess5"/>
    <dgm:cxn modelId="{212BD6D7-653F-462E-8FAE-29B5714E8BBC}" type="presParOf" srcId="{776CAEF5-7137-4F2E-AE8D-9E34332DB683}" destId="{E7624C6D-4E97-4698-8949-28A2AE017858}" srcOrd="7" destOrd="0" presId="urn:microsoft.com/office/officeart/2005/8/layout/vProcess5"/>
    <dgm:cxn modelId="{0E0DCC03-AF31-4474-96B6-2CA819F6786B}" type="presParOf" srcId="{776CAEF5-7137-4F2E-AE8D-9E34332DB683}" destId="{31EF8356-05A9-40BF-81EE-057C9C5B0A51}" srcOrd="8" destOrd="0" presId="urn:microsoft.com/office/officeart/2005/8/layout/vProcess5"/>
    <dgm:cxn modelId="{72826897-9861-4C7A-A7A3-5081270369A4}" type="presParOf" srcId="{776CAEF5-7137-4F2E-AE8D-9E34332DB683}" destId="{FBF82F24-0BB7-4755-B021-BA9EF1C33D20}" srcOrd="9" destOrd="0" presId="urn:microsoft.com/office/officeart/2005/8/layout/vProcess5"/>
    <dgm:cxn modelId="{71CC04D7-6C8B-4863-8845-EE695919873E}" type="presParOf" srcId="{776CAEF5-7137-4F2E-AE8D-9E34332DB683}" destId="{BF3EE040-3023-48D1-A5F6-169CD74F78B4}" srcOrd="10" destOrd="0" presId="urn:microsoft.com/office/officeart/2005/8/layout/vProcess5"/>
    <dgm:cxn modelId="{CCEA9D90-A51D-41EB-A467-9077B21D29C4}" type="presParOf" srcId="{776CAEF5-7137-4F2E-AE8D-9E34332DB683}" destId="{0DBEC9CC-43FD-4C5F-A2C1-B98F63CC0C08}"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4CCC546-44C4-42B4-AC3A-8ABAEAD644E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F0EEF0F-94FE-4D14-B81C-8CDACA45C0F1}">
      <dgm:prSet/>
      <dgm:spPr/>
      <dgm:t>
        <a:bodyPr/>
        <a:lstStyle/>
        <a:p>
          <a:r>
            <a:rPr lang="en-GB"/>
            <a:t>Many autistic people describe a feeling of ‘inertia’ where they are unable to move on from their current state or activity; this was first researched in 2021 -  in Manchester! (Buckle et all, 2021) </a:t>
          </a:r>
          <a:endParaRPr lang="en-US"/>
        </a:p>
      </dgm:t>
    </dgm:pt>
    <dgm:pt modelId="{4CBB3151-BC5B-4C3C-B667-C9FA5C311D1C}" type="parTrans" cxnId="{AF9BC018-0853-4ADA-90B1-E8AB88A2ADFE}">
      <dgm:prSet/>
      <dgm:spPr/>
      <dgm:t>
        <a:bodyPr/>
        <a:lstStyle/>
        <a:p>
          <a:endParaRPr lang="en-US"/>
        </a:p>
      </dgm:t>
    </dgm:pt>
    <dgm:pt modelId="{098409EA-764A-41F8-AC68-C701F6A9DE39}" type="sibTrans" cxnId="{AF9BC018-0853-4ADA-90B1-E8AB88A2ADFE}">
      <dgm:prSet/>
      <dgm:spPr/>
      <dgm:t>
        <a:bodyPr/>
        <a:lstStyle/>
        <a:p>
          <a:endParaRPr lang="en-US"/>
        </a:p>
      </dgm:t>
    </dgm:pt>
    <dgm:pt modelId="{0AFA36CE-5F9E-414D-854A-A6E8A8FCC161}">
      <dgm:prSet/>
      <dgm:spPr/>
      <dgm:t>
        <a:bodyPr/>
        <a:lstStyle/>
        <a:p>
          <a:r>
            <a:rPr lang="en-GB"/>
            <a:t>Thought to be linked to executive dysfunction and monotropism (the autistic brain’s  tendency to have narrowed areas of high focus and interest).</a:t>
          </a:r>
          <a:endParaRPr lang="en-US"/>
        </a:p>
      </dgm:t>
    </dgm:pt>
    <dgm:pt modelId="{89E33546-B090-4854-9B9D-C36B79A41FDC}" type="parTrans" cxnId="{B32DC6B8-1D46-41FB-8727-DB46B93A76D7}">
      <dgm:prSet/>
      <dgm:spPr/>
      <dgm:t>
        <a:bodyPr/>
        <a:lstStyle/>
        <a:p>
          <a:endParaRPr lang="en-US"/>
        </a:p>
      </dgm:t>
    </dgm:pt>
    <dgm:pt modelId="{E2E7CB47-C32B-4502-BD84-AF45418E9413}" type="sibTrans" cxnId="{B32DC6B8-1D46-41FB-8727-DB46B93A76D7}">
      <dgm:prSet/>
      <dgm:spPr/>
      <dgm:t>
        <a:bodyPr/>
        <a:lstStyle/>
        <a:p>
          <a:endParaRPr lang="en-US"/>
        </a:p>
      </dgm:t>
    </dgm:pt>
    <dgm:pt modelId="{402BFEA5-D2AC-40B4-8D8D-43B7769AC60F}">
      <dgm:prSet/>
      <dgm:spPr/>
      <dgm:t>
        <a:bodyPr/>
        <a:lstStyle/>
        <a:p>
          <a:r>
            <a:rPr lang="en-GB"/>
            <a:t>Obviously this can have implications in a school day where multiple transitions are required, or in exams working under timed conditions.</a:t>
          </a:r>
          <a:endParaRPr lang="en-US"/>
        </a:p>
      </dgm:t>
    </dgm:pt>
    <dgm:pt modelId="{5DDB5103-6C09-4A38-98A2-D453A3F16181}" type="parTrans" cxnId="{90ADF91F-4188-457B-A2F4-52E2E6D746FF}">
      <dgm:prSet/>
      <dgm:spPr/>
      <dgm:t>
        <a:bodyPr/>
        <a:lstStyle/>
        <a:p>
          <a:endParaRPr lang="en-US"/>
        </a:p>
      </dgm:t>
    </dgm:pt>
    <dgm:pt modelId="{DB1740B1-4698-4463-AF5E-A745EED78B05}" type="sibTrans" cxnId="{90ADF91F-4188-457B-A2F4-52E2E6D746FF}">
      <dgm:prSet/>
      <dgm:spPr/>
      <dgm:t>
        <a:bodyPr/>
        <a:lstStyle/>
        <a:p>
          <a:endParaRPr lang="en-US"/>
        </a:p>
      </dgm:t>
    </dgm:pt>
    <dgm:pt modelId="{4291E21C-E9E5-4756-AAF9-7AA8566AC3F0}" type="pres">
      <dgm:prSet presAssocID="{94CCC546-44C4-42B4-AC3A-8ABAEAD644E2}" presName="linear" presStyleCnt="0">
        <dgm:presLayoutVars>
          <dgm:animLvl val="lvl"/>
          <dgm:resizeHandles val="exact"/>
        </dgm:presLayoutVars>
      </dgm:prSet>
      <dgm:spPr/>
    </dgm:pt>
    <dgm:pt modelId="{9CED3A04-A757-46E7-9F8E-AC0123C5C372}" type="pres">
      <dgm:prSet presAssocID="{1F0EEF0F-94FE-4D14-B81C-8CDACA45C0F1}" presName="parentText" presStyleLbl="node1" presStyleIdx="0" presStyleCnt="3">
        <dgm:presLayoutVars>
          <dgm:chMax val="0"/>
          <dgm:bulletEnabled val="1"/>
        </dgm:presLayoutVars>
      </dgm:prSet>
      <dgm:spPr/>
    </dgm:pt>
    <dgm:pt modelId="{ECCA00AD-2830-4D14-BEC7-E847AB2044D5}" type="pres">
      <dgm:prSet presAssocID="{098409EA-764A-41F8-AC68-C701F6A9DE39}" presName="spacer" presStyleCnt="0"/>
      <dgm:spPr/>
    </dgm:pt>
    <dgm:pt modelId="{D36A0B66-8C02-4695-B08F-14F15803E9EA}" type="pres">
      <dgm:prSet presAssocID="{0AFA36CE-5F9E-414D-854A-A6E8A8FCC161}" presName="parentText" presStyleLbl="node1" presStyleIdx="1" presStyleCnt="3">
        <dgm:presLayoutVars>
          <dgm:chMax val="0"/>
          <dgm:bulletEnabled val="1"/>
        </dgm:presLayoutVars>
      </dgm:prSet>
      <dgm:spPr/>
    </dgm:pt>
    <dgm:pt modelId="{678B98B9-65F8-427F-9906-FC128EB9549D}" type="pres">
      <dgm:prSet presAssocID="{E2E7CB47-C32B-4502-BD84-AF45418E9413}" presName="spacer" presStyleCnt="0"/>
      <dgm:spPr/>
    </dgm:pt>
    <dgm:pt modelId="{59D02106-29FC-4701-8EC4-35E4942BE7CD}" type="pres">
      <dgm:prSet presAssocID="{402BFEA5-D2AC-40B4-8D8D-43B7769AC60F}" presName="parentText" presStyleLbl="node1" presStyleIdx="2" presStyleCnt="3">
        <dgm:presLayoutVars>
          <dgm:chMax val="0"/>
          <dgm:bulletEnabled val="1"/>
        </dgm:presLayoutVars>
      </dgm:prSet>
      <dgm:spPr/>
    </dgm:pt>
  </dgm:ptLst>
  <dgm:cxnLst>
    <dgm:cxn modelId="{AF9BC018-0853-4ADA-90B1-E8AB88A2ADFE}" srcId="{94CCC546-44C4-42B4-AC3A-8ABAEAD644E2}" destId="{1F0EEF0F-94FE-4D14-B81C-8CDACA45C0F1}" srcOrd="0" destOrd="0" parTransId="{4CBB3151-BC5B-4C3C-B667-C9FA5C311D1C}" sibTransId="{098409EA-764A-41F8-AC68-C701F6A9DE39}"/>
    <dgm:cxn modelId="{90ADF91F-4188-457B-A2F4-52E2E6D746FF}" srcId="{94CCC546-44C4-42B4-AC3A-8ABAEAD644E2}" destId="{402BFEA5-D2AC-40B4-8D8D-43B7769AC60F}" srcOrd="2" destOrd="0" parTransId="{5DDB5103-6C09-4A38-98A2-D453A3F16181}" sibTransId="{DB1740B1-4698-4463-AF5E-A745EED78B05}"/>
    <dgm:cxn modelId="{85F4DA60-AE19-444D-ADD1-61DFABD4E809}" type="presOf" srcId="{1F0EEF0F-94FE-4D14-B81C-8CDACA45C0F1}" destId="{9CED3A04-A757-46E7-9F8E-AC0123C5C372}" srcOrd="0" destOrd="0" presId="urn:microsoft.com/office/officeart/2005/8/layout/vList2"/>
    <dgm:cxn modelId="{0EB18CA2-EBBC-4D28-8119-47DB716DE661}" type="presOf" srcId="{402BFEA5-D2AC-40B4-8D8D-43B7769AC60F}" destId="{59D02106-29FC-4701-8EC4-35E4942BE7CD}" srcOrd="0" destOrd="0" presId="urn:microsoft.com/office/officeart/2005/8/layout/vList2"/>
    <dgm:cxn modelId="{B32DC6B8-1D46-41FB-8727-DB46B93A76D7}" srcId="{94CCC546-44C4-42B4-AC3A-8ABAEAD644E2}" destId="{0AFA36CE-5F9E-414D-854A-A6E8A8FCC161}" srcOrd="1" destOrd="0" parTransId="{89E33546-B090-4854-9B9D-C36B79A41FDC}" sibTransId="{E2E7CB47-C32B-4502-BD84-AF45418E9413}"/>
    <dgm:cxn modelId="{BF815CBC-1B5A-443F-97ED-DC6F5C7DBBE0}" type="presOf" srcId="{94CCC546-44C4-42B4-AC3A-8ABAEAD644E2}" destId="{4291E21C-E9E5-4756-AAF9-7AA8566AC3F0}" srcOrd="0" destOrd="0" presId="urn:microsoft.com/office/officeart/2005/8/layout/vList2"/>
    <dgm:cxn modelId="{DFCBB8C5-C72E-40EC-84DC-BF1EC7F00592}" type="presOf" srcId="{0AFA36CE-5F9E-414D-854A-A6E8A8FCC161}" destId="{D36A0B66-8C02-4695-B08F-14F15803E9EA}" srcOrd="0" destOrd="0" presId="urn:microsoft.com/office/officeart/2005/8/layout/vList2"/>
    <dgm:cxn modelId="{DB617331-480B-4851-BB84-A6D0E0F5E329}" type="presParOf" srcId="{4291E21C-E9E5-4756-AAF9-7AA8566AC3F0}" destId="{9CED3A04-A757-46E7-9F8E-AC0123C5C372}" srcOrd="0" destOrd="0" presId="urn:microsoft.com/office/officeart/2005/8/layout/vList2"/>
    <dgm:cxn modelId="{AF01209D-3442-4852-997B-68388B6FDCE9}" type="presParOf" srcId="{4291E21C-E9E5-4756-AAF9-7AA8566AC3F0}" destId="{ECCA00AD-2830-4D14-BEC7-E847AB2044D5}" srcOrd="1" destOrd="0" presId="urn:microsoft.com/office/officeart/2005/8/layout/vList2"/>
    <dgm:cxn modelId="{FE935DD2-8449-41ED-BF3A-658FBD0A1AE1}" type="presParOf" srcId="{4291E21C-E9E5-4756-AAF9-7AA8566AC3F0}" destId="{D36A0B66-8C02-4695-B08F-14F15803E9EA}" srcOrd="2" destOrd="0" presId="urn:microsoft.com/office/officeart/2005/8/layout/vList2"/>
    <dgm:cxn modelId="{836E801E-DA9A-40CE-B5C2-21927FDE6777}" type="presParOf" srcId="{4291E21C-E9E5-4756-AAF9-7AA8566AC3F0}" destId="{678B98B9-65F8-427F-9906-FC128EB9549D}" srcOrd="3" destOrd="0" presId="urn:microsoft.com/office/officeart/2005/8/layout/vList2"/>
    <dgm:cxn modelId="{3C0EB5DC-4188-4C83-B322-B48BDC4DD54C}" type="presParOf" srcId="{4291E21C-E9E5-4756-AAF9-7AA8566AC3F0}" destId="{59D02106-29FC-4701-8EC4-35E4942BE7CD}"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7DB8DA4-8E4A-4155-8186-7C765C61085E}" type="doc">
      <dgm:prSet loTypeId="urn:microsoft.com/office/officeart/2005/8/layout/vList2" loCatId="list" qsTypeId="urn:microsoft.com/office/officeart/2005/8/quickstyle/simple4" qsCatId="simple" csTypeId="urn:microsoft.com/office/officeart/2005/8/colors/colorful1" csCatId="colorful"/>
      <dgm:spPr/>
      <dgm:t>
        <a:bodyPr/>
        <a:lstStyle/>
        <a:p>
          <a:endParaRPr lang="en-US"/>
        </a:p>
      </dgm:t>
    </dgm:pt>
    <dgm:pt modelId="{90BE8F12-AE50-45E5-AA5F-7D59F5FA1033}">
      <dgm:prSet/>
      <dgm:spPr/>
      <dgm:t>
        <a:bodyPr/>
        <a:lstStyle/>
        <a:p>
          <a:r>
            <a:rPr lang="en-GB" b="1"/>
            <a:t>Flexible thinking </a:t>
          </a:r>
          <a:r>
            <a:rPr lang="en-GB"/>
            <a:t>is known as a core area of difference in autistic brains.</a:t>
          </a:r>
          <a:endParaRPr lang="en-US"/>
        </a:p>
      </dgm:t>
    </dgm:pt>
    <dgm:pt modelId="{1DDEDCBE-45AF-4BF6-9FE8-F6E0C53CB6B1}" type="parTrans" cxnId="{0C362059-871B-441D-9A59-2466B68150B7}">
      <dgm:prSet/>
      <dgm:spPr/>
      <dgm:t>
        <a:bodyPr/>
        <a:lstStyle/>
        <a:p>
          <a:endParaRPr lang="en-US"/>
        </a:p>
      </dgm:t>
    </dgm:pt>
    <dgm:pt modelId="{76347E6E-FB66-4B46-819C-1DF829895C1B}" type="sibTrans" cxnId="{0C362059-871B-441D-9A59-2466B68150B7}">
      <dgm:prSet/>
      <dgm:spPr/>
      <dgm:t>
        <a:bodyPr/>
        <a:lstStyle/>
        <a:p>
          <a:endParaRPr lang="en-US"/>
        </a:p>
      </dgm:t>
    </dgm:pt>
    <dgm:pt modelId="{1D5977ED-E61C-4763-947F-3A4207D8A93D}">
      <dgm:prSet/>
      <dgm:spPr/>
      <dgm:t>
        <a:bodyPr/>
        <a:lstStyle/>
        <a:p>
          <a:r>
            <a:rPr lang="en-GB"/>
            <a:t>This goes beyond ‘difficulty with change’ to ‘difficulty with imprecision/ difficulty with being cognitively flexible’ – changing information, adapting it, taking perspective, sorting to create an argument etc.</a:t>
          </a:r>
          <a:endParaRPr lang="en-US"/>
        </a:p>
      </dgm:t>
    </dgm:pt>
    <dgm:pt modelId="{621AC08C-0B0A-4124-B99C-FAE051E1D496}" type="parTrans" cxnId="{3DC6584C-E2F7-4D14-A5BD-B526D5D7220C}">
      <dgm:prSet/>
      <dgm:spPr/>
      <dgm:t>
        <a:bodyPr/>
        <a:lstStyle/>
        <a:p>
          <a:endParaRPr lang="en-US"/>
        </a:p>
      </dgm:t>
    </dgm:pt>
    <dgm:pt modelId="{F3DD1C8A-486F-41D9-BEA8-0CE9B876E9BD}" type="sibTrans" cxnId="{3DC6584C-E2F7-4D14-A5BD-B526D5D7220C}">
      <dgm:prSet/>
      <dgm:spPr/>
      <dgm:t>
        <a:bodyPr/>
        <a:lstStyle/>
        <a:p>
          <a:endParaRPr lang="en-US"/>
        </a:p>
      </dgm:t>
    </dgm:pt>
    <dgm:pt modelId="{F1B535C5-432B-4514-A26D-F6ADF235DD87}">
      <dgm:prSet/>
      <dgm:spPr/>
      <dgm:t>
        <a:bodyPr/>
        <a:lstStyle/>
        <a:p>
          <a:r>
            <a:rPr lang="en-GB"/>
            <a:t>Also important to understand the idea of </a:t>
          </a:r>
          <a:r>
            <a:rPr lang="en-GB" b="1"/>
            <a:t>communication load </a:t>
          </a:r>
          <a:r>
            <a:rPr lang="en-GB"/>
            <a:t>– all communication is not equally difficult. Think if you had to ask a colleague to shower more often –  this would cause you anxiety, you’d think carefully, rehearse etc.</a:t>
          </a:r>
          <a:endParaRPr lang="en-US"/>
        </a:p>
      </dgm:t>
    </dgm:pt>
    <dgm:pt modelId="{6E783C22-790F-4BD2-AC10-026F55EFEBC1}" type="parTrans" cxnId="{117047CE-7044-480D-9EC5-CF7C89145A63}">
      <dgm:prSet/>
      <dgm:spPr/>
      <dgm:t>
        <a:bodyPr/>
        <a:lstStyle/>
        <a:p>
          <a:endParaRPr lang="en-US"/>
        </a:p>
      </dgm:t>
    </dgm:pt>
    <dgm:pt modelId="{398186E2-2EAE-487B-9D7D-3EBF301E4EA4}" type="sibTrans" cxnId="{117047CE-7044-480D-9EC5-CF7C89145A63}">
      <dgm:prSet/>
      <dgm:spPr/>
      <dgm:t>
        <a:bodyPr/>
        <a:lstStyle/>
        <a:p>
          <a:endParaRPr lang="en-US"/>
        </a:p>
      </dgm:t>
    </dgm:pt>
    <dgm:pt modelId="{4E0C3AFA-D661-4D2F-A30C-FD2FE148E074}">
      <dgm:prSet/>
      <dgm:spPr/>
      <dgm:t>
        <a:bodyPr/>
        <a:lstStyle/>
        <a:p>
          <a:r>
            <a:rPr lang="en-GB"/>
            <a:t>Communication that is ambiguous or exposing feels more risky to autistic people who are comfortable with categories, precision and accuracy. </a:t>
          </a:r>
          <a:endParaRPr lang="en-US"/>
        </a:p>
      </dgm:t>
    </dgm:pt>
    <dgm:pt modelId="{3859CF08-AB94-44AB-B64F-D39DC8674EA1}" type="parTrans" cxnId="{43065913-A561-46B4-A356-680D3784EB98}">
      <dgm:prSet/>
      <dgm:spPr/>
      <dgm:t>
        <a:bodyPr/>
        <a:lstStyle/>
        <a:p>
          <a:endParaRPr lang="en-US"/>
        </a:p>
      </dgm:t>
    </dgm:pt>
    <dgm:pt modelId="{1FF05A6F-F53E-4497-8D53-057562FA1377}" type="sibTrans" cxnId="{43065913-A561-46B4-A356-680D3784EB98}">
      <dgm:prSet/>
      <dgm:spPr/>
      <dgm:t>
        <a:bodyPr/>
        <a:lstStyle/>
        <a:p>
          <a:endParaRPr lang="en-US"/>
        </a:p>
      </dgm:t>
    </dgm:pt>
    <dgm:pt modelId="{43CFB2F4-3FCC-4D29-8282-9F1A7334B29D}" type="pres">
      <dgm:prSet presAssocID="{17DB8DA4-8E4A-4155-8186-7C765C61085E}" presName="linear" presStyleCnt="0">
        <dgm:presLayoutVars>
          <dgm:animLvl val="lvl"/>
          <dgm:resizeHandles val="exact"/>
        </dgm:presLayoutVars>
      </dgm:prSet>
      <dgm:spPr/>
    </dgm:pt>
    <dgm:pt modelId="{84F02F54-2817-4394-84F8-2EE523AEB707}" type="pres">
      <dgm:prSet presAssocID="{90BE8F12-AE50-45E5-AA5F-7D59F5FA1033}" presName="parentText" presStyleLbl="node1" presStyleIdx="0" presStyleCnt="4">
        <dgm:presLayoutVars>
          <dgm:chMax val="0"/>
          <dgm:bulletEnabled val="1"/>
        </dgm:presLayoutVars>
      </dgm:prSet>
      <dgm:spPr/>
    </dgm:pt>
    <dgm:pt modelId="{17E69AD4-D4E3-4FD9-AF97-29DE509F1295}" type="pres">
      <dgm:prSet presAssocID="{76347E6E-FB66-4B46-819C-1DF829895C1B}" presName="spacer" presStyleCnt="0"/>
      <dgm:spPr/>
    </dgm:pt>
    <dgm:pt modelId="{BECCFBB6-1534-4401-B254-94404A567434}" type="pres">
      <dgm:prSet presAssocID="{1D5977ED-E61C-4763-947F-3A4207D8A93D}" presName="parentText" presStyleLbl="node1" presStyleIdx="1" presStyleCnt="4">
        <dgm:presLayoutVars>
          <dgm:chMax val="0"/>
          <dgm:bulletEnabled val="1"/>
        </dgm:presLayoutVars>
      </dgm:prSet>
      <dgm:spPr/>
    </dgm:pt>
    <dgm:pt modelId="{7D5BFF87-0847-4310-A6BB-0B785C6568D9}" type="pres">
      <dgm:prSet presAssocID="{F3DD1C8A-486F-41D9-BEA8-0CE9B876E9BD}" presName="spacer" presStyleCnt="0"/>
      <dgm:spPr/>
    </dgm:pt>
    <dgm:pt modelId="{B8B0ACAD-FA63-45D8-84F5-A8B4AC05837D}" type="pres">
      <dgm:prSet presAssocID="{F1B535C5-432B-4514-A26D-F6ADF235DD87}" presName="parentText" presStyleLbl="node1" presStyleIdx="2" presStyleCnt="4">
        <dgm:presLayoutVars>
          <dgm:chMax val="0"/>
          <dgm:bulletEnabled val="1"/>
        </dgm:presLayoutVars>
      </dgm:prSet>
      <dgm:spPr/>
    </dgm:pt>
    <dgm:pt modelId="{CF3B5556-94E7-480D-9FDA-49546E4D476E}" type="pres">
      <dgm:prSet presAssocID="{398186E2-2EAE-487B-9D7D-3EBF301E4EA4}" presName="spacer" presStyleCnt="0"/>
      <dgm:spPr/>
    </dgm:pt>
    <dgm:pt modelId="{337D2ED5-DE1B-4681-979E-5C723ED6D546}" type="pres">
      <dgm:prSet presAssocID="{4E0C3AFA-D661-4D2F-A30C-FD2FE148E074}" presName="parentText" presStyleLbl="node1" presStyleIdx="3" presStyleCnt="4">
        <dgm:presLayoutVars>
          <dgm:chMax val="0"/>
          <dgm:bulletEnabled val="1"/>
        </dgm:presLayoutVars>
      </dgm:prSet>
      <dgm:spPr/>
    </dgm:pt>
  </dgm:ptLst>
  <dgm:cxnLst>
    <dgm:cxn modelId="{43065913-A561-46B4-A356-680D3784EB98}" srcId="{17DB8DA4-8E4A-4155-8186-7C765C61085E}" destId="{4E0C3AFA-D661-4D2F-A30C-FD2FE148E074}" srcOrd="3" destOrd="0" parTransId="{3859CF08-AB94-44AB-B64F-D39DC8674EA1}" sibTransId="{1FF05A6F-F53E-4497-8D53-057562FA1377}"/>
    <dgm:cxn modelId="{261D8816-F85F-41C0-B6AB-E0F4E9645519}" type="presOf" srcId="{F1B535C5-432B-4514-A26D-F6ADF235DD87}" destId="{B8B0ACAD-FA63-45D8-84F5-A8B4AC05837D}" srcOrd="0" destOrd="0" presId="urn:microsoft.com/office/officeart/2005/8/layout/vList2"/>
    <dgm:cxn modelId="{4BBB3345-4DD2-448F-81BB-DB9A8021E2A9}" type="presOf" srcId="{90BE8F12-AE50-45E5-AA5F-7D59F5FA1033}" destId="{84F02F54-2817-4394-84F8-2EE523AEB707}" srcOrd="0" destOrd="0" presId="urn:microsoft.com/office/officeart/2005/8/layout/vList2"/>
    <dgm:cxn modelId="{3DC6584C-E2F7-4D14-A5BD-B526D5D7220C}" srcId="{17DB8DA4-8E4A-4155-8186-7C765C61085E}" destId="{1D5977ED-E61C-4763-947F-3A4207D8A93D}" srcOrd="1" destOrd="0" parTransId="{621AC08C-0B0A-4124-B99C-FAE051E1D496}" sibTransId="{F3DD1C8A-486F-41D9-BEA8-0CE9B876E9BD}"/>
    <dgm:cxn modelId="{0C362059-871B-441D-9A59-2466B68150B7}" srcId="{17DB8DA4-8E4A-4155-8186-7C765C61085E}" destId="{90BE8F12-AE50-45E5-AA5F-7D59F5FA1033}" srcOrd="0" destOrd="0" parTransId="{1DDEDCBE-45AF-4BF6-9FE8-F6E0C53CB6B1}" sibTransId="{76347E6E-FB66-4B46-819C-1DF829895C1B}"/>
    <dgm:cxn modelId="{BE36959F-666D-4ACC-B332-27C16FB1BEE2}" type="presOf" srcId="{4E0C3AFA-D661-4D2F-A30C-FD2FE148E074}" destId="{337D2ED5-DE1B-4681-979E-5C723ED6D546}" srcOrd="0" destOrd="0" presId="urn:microsoft.com/office/officeart/2005/8/layout/vList2"/>
    <dgm:cxn modelId="{98078BBD-6EF6-4F4A-AE1C-EC0B50A1BDBA}" type="presOf" srcId="{1D5977ED-E61C-4763-947F-3A4207D8A93D}" destId="{BECCFBB6-1534-4401-B254-94404A567434}" srcOrd="0" destOrd="0" presId="urn:microsoft.com/office/officeart/2005/8/layout/vList2"/>
    <dgm:cxn modelId="{5C6D3ECE-9D1E-4A57-A38E-48F9E4BDDF25}" type="presOf" srcId="{17DB8DA4-8E4A-4155-8186-7C765C61085E}" destId="{43CFB2F4-3FCC-4D29-8282-9F1A7334B29D}" srcOrd="0" destOrd="0" presId="urn:microsoft.com/office/officeart/2005/8/layout/vList2"/>
    <dgm:cxn modelId="{117047CE-7044-480D-9EC5-CF7C89145A63}" srcId="{17DB8DA4-8E4A-4155-8186-7C765C61085E}" destId="{F1B535C5-432B-4514-A26D-F6ADF235DD87}" srcOrd="2" destOrd="0" parTransId="{6E783C22-790F-4BD2-AC10-026F55EFEBC1}" sibTransId="{398186E2-2EAE-487B-9D7D-3EBF301E4EA4}"/>
    <dgm:cxn modelId="{95505E6F-63FC-4283-A58A-3F263664D25E}" type="presParOf" srcId="{43CFB2F4-3FCC-4D29-8282-9F1A7334B29D}" destId="{84F02F54-2817-4394-84F8-2EE523AEB707}" srcOrd="0" destOrd="0" presId="urn:microsoft.com/office/officeart/2005/8/layout/vList2"/>
    <dgm:cxn modelId="{723A5DE1-66C4-4E35-80AA-91EA22303F98}" type="presParOf" srcId="{43CFB2F4-3FCC-4D29-8282-9F1A7334B29D}" destId="{17E69AD4-D4E3-4FD9-AF97-29DE509F1295}" srcOrd="1" destOrd="0" presId="urn:microsoft.com/office/officeart/2005/8/layout/vList2"/>
    <dgm:cxn modelId="{140741B0-4193-4C8B-8600-10BF0A049249}" type="presParOf" srcId="{43CFB2F4-3FCC-4D29-8282-9F1A7334B29D}" destId="{BECCFBB6-1534-4401-B254-94404A567434}" srcOrd="2" destOrd="0" presId="urn:microsoft.com/office/officeart/2005/8/layout/vList2"/>
    <dgm:cxn modelId="{01172862-BDFE-4DE0-BFCF-DEA1D7DB6444}" type="presParOf" srcId="{43CFB2F4-3FCC-4D29-8282-9F1A7334B29D}" destId="{7D5BFF87-0847-4310-A6BB-0B785C6568D9}" srcOrd="3" destOrd="0" presId="urn:microsoft.com/office/officeart/2005/8/layout/vList2"/>
    <dgm:cxn modelId="{4B739FAA-6C8C-4BF0-9603-D77942D753F4}" type="presParOf" srcId="{43CFB2F4-3FCC-4D29-8282-9F1A7334B29D}" destId="{B8B0ACAD-FA63-45D8-84F5-A8B4AC05837D}" srcOrd="4" destOrd="0" presId="urn:microsoft.com/office/officeart/2005/8/layout/vList2"/>
    <dgm:cxn modelId="{375A3FAE-2E90-4CA9-B263-63344A3D0225}" type="presParOf" srcId="{43CFB2F4-3FCC-4D29-8282-9F1A7334B29D}" destId="{CF3B5556-94E7-480D-9FDA-49546E4D476E}" srcOrd="5" destOrd="0" presId="urn:microsoft.com/office/officeart/2005/8/layout/vList2"/>
    <dgm:cxn modelId="{0BFFA8E4-A293-4F1B-8F05-76384169A6F5}" type="presParOf" srcId="{43CFB2F4-3FCC-4D29-8282-9F1A7334B29D}" destId="{337D2ED5-DE1B-4681-979E-5C723ED6D546}"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C948503-6335-46F7-B866-4FD0A97D1582}" type="doc">
      <dgm:prSet loTypeId="urn:microsoft.com/office/officeart/2005/8/layout/vList2" loCatId="list" qsTypeId="urn:microsoft.com/office/officeart/2005/8/quickstyle/simple2" qsCatId="simple" csTypeId="urn:microsoft.com/office/officeart/2005/8/colors/colorful1" csCatId="colorful"/>
      <dgm:spPr/>
      <dgm:t>
        <a:bodyPr/>
        <a:lstStyle/>
        <a:p>
          <a:endParaRPr lang="en-US"/>
        </a:p>
      </dgm:t>
    </dgm:pt>
    <dgm:pt modelId="{0709BB71-3083-4841-B06B-CF80A9D8021C}">
      <dgm:prSet/>
      <dgm:spPr/>
      <dgm:t>
        <a:bodyPr/>
        <a:lstStyle/>
        <a:p>
          <a:r>
            <a:rPr lang="en-GB"/>
            <a:t>Essay writing, inferring, justifying, creating, extended answers are all ‘riskier’ than memorised answers / maths.</a:t>
          </a:r>
          <a:endParaRPr lang="en-US"/>
        </a:p>
      </dgm:t>
    </dgm:pt>
    <dgm:pt modelId="{0534FC52-EA94-439E-87C9-D7E75602F414}" type="parTrans" cxnId="{D8E71AEA-E138-4BA4-AD17-EC0B1B7AA08C}">
      <dgm:prSet/>
      <dgm:spPr/>
      <dgm:t>
        <a:bodyPr/>
        <a:lstStyle/>
        <a:p>
          <a:endParaRPr lang="en-US"/>
        </a:p>
      </dgm:t>
    </dgm:pt>
    <dgm:pt modelId="{209B1D66-F7D8-4184-87E5-A35DDE6C47EB}" type="sibTrans" cxnId="{D8E71AEA-E138-4BA4-AD17-EC0B1B7AA08C}">
      <dgm:prSet/>
      <dgm:spPr/>
      <dgm:t>
        <a:bodyPr/>
        <a:lstStyle/>
        <a:p>
          <a:endParaRPr lang="en-US"/>
        </a:p>
      </dgm:t>
    </dgm:pt>
    <dgm:pt modelId="{D451BA70-6685-4887-A58E-7B1C60B61100}">
      <dgm:prSet/>
      <dgm:spPr/>
      <dgm:t>
        <a:bodyPr/>
        <a:lstStyle/>
        <a:p>
          <a:r>
            <a:rPr lang="en-GB"/>
            <a:t>Exposure of the self can also feel risky if you are autistic and inhibited – personal responses, diary, give your opinion on…</a:t>
          </a:r>
          <a:endParaRPr lang="en-US"/>
        </a:p>
      </dgm:t>
    </dgm:pt>
    <dgm:pt modelId="{3B2F6F5D-6D6A-4671-82A4-20141208DE54}" type="parTrans" cxnId="{C94A89E7-62E6-4682-B678-B493E16662D2}">
      <dgm:prSet/>
      <dgm:spPr/>
      <dgm:t>
        <a:bodyPr/>
        <a:lstStyle/>
        <a:p>
          <a:endParaRPr lang="en-US"/>
        </a:p>
      </dgm:t>
    </dgm:pt>
    <dgm:pt modelId="{50576F2A-351C-4C55-879F-0E7B412D6A4E}" type="sibTrans" cxnId="{C94A89E7-62E6-4682-B678-B493E16662D2}">
      <dgm:prSet/>
      <dgm:spPr/>
      <dgm:t>
        <a:bodyPr/>
        <a:lstStyle/>
        <a:p>
          <a:endParaRPr lang="en-US"/>
        </a:p>
      </dgm:t>
    </dgm:pt>
    <dgm:pt modelId="{D8699C66-2B8F-491B-98B2-FA58C8B99935}">
      <dgm:prSet/>
      <dgm:spPr/>
      <dgm:t>
        <a:bodyPr/>
        <a:lstStyle/>
        <a:p>
          <a:r>
            <a:rPr lang="en-GB"/>
            <a:t>Often causes extreme inhibition – slowness or ‘refusal’  - rooted in ANXIETY.</a:t>
          </a:r>
          <a:endParaRPr lang="en-US"/>
        </a:p>
      </dgm:t>
    </dgm:pt>
    <dgm:pt modelId="{AE5ED5F6-6CFA-4739-A640-AAB4505CE852}" type="parTrans" cxnId="{E3665989-A1C9-4C59-A589-3DCFD81D25D1}">
      <dgm:prSet/>
      <dgm:spPr/>
      <dgm:t>
        <a:bodyPr/>
        <a:lstStyle/>
        <a:p>
          <a:endParaRPr lang="en-US"/>
        </a:p>
      </dgm:t>
    </dgm:pt>
    <dgm:pt modelId="{234FB9EB-6984-4F9E-8EE1-D1CB72F3E720}" type="sibTrans" cxnId="{E3665989-A1C9-4C59-A589-3DCFD81D25D1}">
      <dgm:prSet/>
      <dgm:spPr/>
      <dgm:t>
        <a:bodyPr/>
        <a:lstStyle/>
        <a:p>
          <a:endParaRPr lang="en-US"/>
        </a:p>
      </dgm:t>
    </dgm:pt>
    <dgm:pt modelId="{44316240-7CDE-4937-BA53-785D7AE830A4}">
      <dgm:prSet/>
      <dgm:spPr/>
      <dgm:t>
        <a:bodyPr/>
        <a:lstStyle/>
        <a:p>
          <a:r>
            <a:rPr lang="en-GB"/>
            <a:t>Conversely – the autistic person may have special interest areas where they can write more or engage more fluently. This is NOT evidence that they have been lazy in other tasks. It’s linked to the great comfort and pleasure (= less anxiety) autistic people often derive from their specialist subject knowledge.</a:t>
          </a:r>
          <a:endParaRPr lang="en-US"/>
        </a:p>
      </dgm:t>
    </dgm:pt>
    <dgm:pt modelId="{696CA6B9-D5AD-4894-B060-0EDA9635F7EB}" type="parTrans" cxnId="{0B6BAA34-7B9F-4615-9484-570DB10AC84B}">
      <dgm:prSet/>
      <dgm:spPr/>
      <dgm:t>
        <a:bodyPr/>
        <a:lstStyle/>
        <a:p>
          <a:endParaRPr lang="en-US"/>
        </a:p>
      </dgm:t>
    </dgm:pt>
    <dgm:pt modelId="{688A0DF2-EE44-428D-905D-74A84DFD09E8}" type="sibTrans" cxnId="{0B6BAA34-7B9F-4615-9484-570DB10AC84B}">
      <dgm:prSet/>
      <dgm:spPr/>
      <dgm:t>
        <a:bodyPr/>
        <a:lstStyle/>
        <a:p>
          <a:endParaRPr lang="en-US"/>
        </a:p>
      </dgm:t>
    </dgm:pt>
    <dgm:pt modelId="{83BBF465-FCA5-40C2-B245-E9EB371E319A}" type="pres">
      <dgm:prSet presAssocID="{DC948503-6335-46F7-B866-4FD0A97D1582}" presName="linear" presStyleCnt="0">
        <dgm:presLayoutVars>
          <dgm:animLvl val="lvl"/>
          <dgm:resizeHandles val="exact"/>
        </dgm:presLayoutVars>
      </dgm:prSet>
      <dgm:spPr/>
    </dgm:pt>
    <dgm:pt modelId="{77ADEAB0-740A-4AFD-92BB-0849E5B46F2F}" type="pres">
      <dgm:prSet presAssocID="{0709BB71-3083-4841-B06B-CF80A9D8021C}" presName="parentText" presStyleLbl="node1" presStyleIdx="0" presStyleCnt="4">
        <dgm:presLayoutVars>
          <dgm:chMax val="0"/>
          <dgm:bulletEnabled val="1"/>
        </dgm:presLayoutVars>
      </dgm:prSet>
      <dgm:spPr/>
    </dgm:pt>
    <dgm:pt modelId="{B7FC4BC9-BA68-4173-A4E9-024026A5730A}" type="pres">
      <dgm:prSet presAssocID="{209B1D66-F7D8-4184-87E5-A35DDE6C47EB}" presName="spacer" presStyleCnt="0"/>
      <dgm:spPr/>
    </dgm:pt>
    <dgm:pt modelId="{3420ECEA-556D-41A1-889E-DCCA21824F96}" type="pres">
      <dgm:prSet presAssocID="{D451BA70-6685-4887-A58E-7B1C60B61100}" presName="parentText" presStyleLbl="node1" presStyleIdx="1" presStyleCnt="4">
        <dgm:presLayoutVars>
          <dgm:chMax val="0"/>
          <dgm:bulletEnabled val="1"/>
        </dgm:presLayoutVars>
      </dgm:prSet>
      <dgm:spPr/>
    </dgm:pt>
    <dgm:pt modelId="{33BD38E0-C952-4EAF-A56B-9781FE6A3085}" type="pres">
      <dgm:prSet presAssocID="{50576F2A-351C-4C55-879F-0E7B412D6A4E}" presName="spacer" presStyleCnt="0"/>
      <dgm:spPr/>
    </dgm:pt>
    <dgm:pt modelId="{0D08F1B3-C3E8-4A3B-8117-6D75CE4BD92A}" type="pres">
      <dgm:prSet presAssocID="{D8699C66-2B8F-491B-98B2-FA58C8B99935}" presName="parentText" presStyleLbl="node1" presStyleIdx="2" presStyleCnt="4">
        <dgm:presLayoutVars>
          <dgm:chMax val="0"/>
          <dgm:bulletEnabled val="1"/>
        </dgm:presLayoutVars>
      </dgm:prSet>
      <dgm:spPr/>
    </dgm:pt>
    <dgm:pt modelId="{726B852E-2DEC-4B74-9E63-98C3318D496E}" type="pres">
      <dgm:prSet presAssocID="{234FB9EB-6984-4F9E-8EE1-D1CB72F3E720}" presName="spacer" presStyleCnt="0"/>
      <dgm:spPr/>
    </dgm:pt>
    <dgm:pt modelId="{C8FA6A88-6B5B-4D17-B96B-AC9C623CD2DB}" type="pres">
      <dgm:prSet presAssocID="{44316240-7CDE-4937-BA53-785D7AE830A4}" presName="parentText" presStyleLbl="node1" presStyleIdx="3" presStyleCnt="4">
        <dgm:presLayoutVars>
          <dgm:chMax val="0"/>
          <dgm:bulletEnabled val="1"/>
        </dgm:presLayoutVars>
      </dgm:prSet>
      <dgm:spPr/>
    </dgm:pt>
  </dgm:ptLst>
  <dgm:cxnLst>
    <dgm:cxn modelId="{BCF26F2A-8AC9-445B-B7F7-A97835C7A592}" type="presOf" srcId="{DC948503-6335-46F7-B866-4FD0A97D1582}" destId="{83BBF465-FCA5-40C2-B245-E9EB371E319A}" srcOrd="0" destOrd="0" presId="urn:microsoft.com/office/officeart/2005/8/layout/vList2"/>
    <dgm:cxn modelId="{4E0ED62A-4DE8-47AA-AB12-6910D75E6064}" type="presOf" srcId="{0709BB71-3083-4841-B06B-CF80A9D8021C}" destId="{77ADEAB0-740A-4AFD-92BB-0849E5B46F2F}" srcOrd="0" destOrd="0" presId="urn:microsoft.com/office/officeart/2005/8/layout/vList2"/>
    <dgm:cxn modelId="{0B6BAA34-7B9F-4615-9484-570DB10AC84B}" srcId="{DC948503-6335-46F7-B866-4FD0A97D1582}" destId="{44316240-7CDE-4937-BA53-785D7AE830A4}" srcOrd="3" destOrd="0" parTransId="{696CA6B9-D5AD-4894-B060-0EDA9635F7EB}" sibTransId="{688A0DF2-EE44-428D-905D-74A84DFD09E8}"/>
    <dgm:cxn modelId="{4260025E-DC62-4A58-845C-F531181CD0C8}" type="presOf" srcId="{D8699C66-2B8F-491B-98B2-FA58C8B99935}" destId="{0D08F1B3-C3E8-4A3B-8117-6D75CE4BD92A}" srcOrd="0" destOrd="0" presId="urn:microsoft.com/office/officeart/2005/8/layout/vList2"/>
    <dgm:cxn modelId="{B295D347-8F08-4C81-9D04-119CAFD682F2}" type="presOf" srcId="{44316240-7CDE-4937-BA53-785D7AE830A4}" destId="{C8FA6A88-6B5B-4D17-B96B-AC9C623CD2DB}" srcOrd="0" destOrd="0" presId="urn:microsoft.com/office/officeart/2005/8/layout/vList2"/>
    <dgm:cxn modelId="{E3665989-A1C9-4C59-A589-3DCFD81D25D1}" srcId="{DC948503-6335-46F7-B866-4FD0A97D1582}" destId="{D8699C66-2B8F-491B-98B2-FA58C8B99935}" srcOrd="2" destOrd="0" parTransId="{AE5ED5F6-6CFA-4739-A640-AAB4505CE852}" sibTransId="{234FB9EB-6984-4F9E-8EE1-D1CB72F3E720}"/>
    <dgm:cxn modelId="{A90CD08F-9291-47A7-A153-F9AE69670BD3}" type="presOf" srcId="{D451BA70-6685-4887-A58E-7B1C60B61100}" destId="{3420ECEA-556D-41A1-889E-DCCA21824F96}" srcOrd="0" destOrd="0" presId="urn:microsoft.com/office/officeart/2005/8/layout/vList2"/>
    <dgm:cxn modelId="{C94A89E7-62E6-4682-B678-B493E16662D2}" srcId="{DC948503-6335-46F7-B866-4FD0A97D1582}" destId="{D451BA70-6685-4887-A58E-7B1C60B61100}" srcOrd="1" destOrd="0" parTransId="{3B2F6F5D-6D6A-4671-82A4-20141208DE54}" sibTransId="{50576F2A-351C-4C55-879F-0E7B412D6A4E}"/>
    <dgm:cxn modelId="{D8E71AEA-E138-4BA4-AD17-EC0B1B7AA08C}" srcId="{DC948503-6335-46F7-B866-4FD0A97D1582}" destId="{0709BB71-3083-4841-B06B-CF80A9D8021C}" srcOrd="0" destOrd="0" parTransId="{0534FC52-EA94-439E-87C9-D7E75602F414}" sibTransId="{209B1D66-F7D8-4184-87E5-A35DDE6C47EB}"/>
    <dgm:cxn modelId="{BAB5BE43-D9FF-4421-B991-0F67DCE3CFD4}" type="presParOf" srcId="{83BBF465-FCA5-40C2-B245-E9EB371E319A}" destId="{77ADEAB0-740A-4AFD-92BB-0849E5B46F2F}" srcOrd="0" destOrd="0" presId="urn:microsoft.com/office/officeart/2005/8/layout/vList2"/>
    <dgm:cxn modelId="{1BDA9B58-906D-47C9-AA48-3353CBBB027F}" type="presParOf" srcId="{83BBF465-FCA5-40C2-B245-E9EB371E319A}" destId="{B7FC4BC9-BA68-4173-A4E9-024026A5730A}" srcOrd="1" destOrd="0" presId="urn:microsoft.com/office/officeart/2005/8/layout/vList2"/>
    <dgm:cxn modelId="{E1A100CA-7686-4E55-9817-37F343844865}" type="presParOf" srcId="{83BBF465-FCA5-40C2-B245-E9EB371E319A}" destId="{3420ECEA-556D-41A1-889E-DCCA21824F96}" srcOrd="2" destOrd="0" presId="urn:microsoft.com/office/officeart/2005/8/layout/vList2"/>
    <dgm:cxn modelId="{21BB0A98-2734-445A-B414-D8E2E6C55551}" type="presParOf" srcId="{83BBF465-FCA5-40C2-B245-E9EB371E319A}" destId="{33BD38E0-C952-4EAF-A56B-9781FE6A3085}" srcOrd="3" destOrd="0" presId="urn:microsoft.com/office/officeart/2005/8/layout/vList2"/>
    <dgm:cxn modelId="{4AF1398C-697A-49D4-8050-4F29AE83F064}" type="presParOf" srcId="{83BBF465-FCA5-40C2-B245-E9EB371E319A}" destId="{0D08F1B3-C3E8-4A3B-8117-6D75CE4BD92A}" srcOrd="4" destOrd="0" presId="urn:microsoft.com/office/officeart/2005/8/layout/vList2"/>
    <dgm:cxn modelId="{8D2D4FAF-62BE-4A61-B00C-CAE3E2917C55}" type="presParOf" srcId="{83BBF465-FCA5-40C2-B245-E9EB371E319A}" destId="{726B852E-2DEC-4B74-9E63-98C3318D496E}" srcOrd="5" destOrd="0" presId="urn:microsoft.com/office/officeart/2005/8/layout/vList2"/>
    <dgm:cxn modelId="{46B22AA9-8508-481C-8B79-D209082DCC15}" type="presParOf" srcId="{83BBF465-FCA5-40C2-B245-E9EB371E319A}" destId="{C8FA6A88-6B5B-4D17-B96B-AC9C623CD2DB}"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BD1B999-951E-4444-944D-8693408EAA9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3738F0B-8C7A-462F-B1AA-26F07D070334}">
      <dgm:prSet/>
      <dgm:spPr/>
      <dgm:t>
        <a:bodyPr/>
        <a:lstStyle/>
        <a:p>
          <a:r>
            <a:rPr lang="en-GB"/>
            <a:t>‘Refusal’ to complete longer tasks, or writes very little</a:t>
          </a:r>
          <a:endParaRPr lang="en-US"/>
        </a:p>
      </dgm:t>
    </dgm:pt>
    <dgm:pt modelId="{F2C37E68-6C8E-404F-9205-3A88949B52FE}" type="parTrans" cxnId="{7A096AE5-D41D-45B8-9E9C-55AE99C014EB}">
      <dgm:prSet/>
      <dgm:spPr/>
      <dgm:t>
        <a:bodyPr/>
        <a:lstStyle/>
        <a:p>
          <a:endParaRPr lang="en-US"/>
        </a:p>
      </dgm:t>
    </dgm:pt>
    <dgm:pt modelId="{AC81AB86-85B1-410D-998C-AC2475AC61CA}" type="sibTrans" cxnId="{7A096AE5-D41D-45B8-9E9C-55AE99C014EB}">
      <dgm:prSet/>
      <dgm:spPr/>
      <dgm:t>
        <a:bodyPr/>
        <a:lstStyle/>
        <a:p>
          <a:endParaRPr lang="en-US"/>
        </a:p>
      </dgm:t>
    </dgm:pt>
    <dgm:pt modelId="{BEE66317-DAB4-4C9C-9B1B-C68A53A58BCC}">
      <dgm:prSet/>
      <dgm:spPr/>
      <dgm:t>
        <a:bodyPr/>
        <a:lstStyle/>
        <a:p>
          <a:r>
            <a:rPr lang="en-GB"/>
            <a:t>May leave ‘longer questions’ in exams blank</a:t>
          </a:r>
          <a:endParaRPr lang="en-US"/>
        </a:p>
      </dgm:t>
    </dgm:pt>
    <dgm:pt modelId="{CB676C6B-D67B-4A63-990C-28B4F8B8E4E3}" type="parTrans" cxnId="{0072CF40-95F5-479A-9A26-20FE56B14F76}">
      <dgm:prSet/>
      <dgm:spPr/>
      <dgm:t>
        <a:bodyPr/>
        <a:lstStyle/>
        <a:p>
          <a:endParaRPr lang="en-US"/>
        </a:p>
      </dgm:t>
    </dgm:pt>
    <dgm:pt modelId="{1F30494A-9DF0-4F5E-9A01-3F36DEEE6316}" type="sibTrans" cxnId="{0072CF40-95F5-479A-9A26-20FE56B14F76}">
      <dgm:prSet/>
      <dgm:spPr/>
      <dgm:t>
        <a:bodyPr/>
        <a:lstStyle/>
        <a:p>
          <a:endParaRPr lang="en-US"/>
        </a:p>
      </dgm:t>
    </dgm:pt>
    <dgm:pt modelId="{E7FE80BC-87D8-46A2-9A06-6FAEEBEE447F}">
      <dgm:prSet/>
      <dgm:spPr/>
      <dgm:t>
        <a:bodyPr/>
        <a:lstStyle/>
        <a:p>
          <a:r>
            <a:rPr lang="en-GB"/>
            <a:t>May show distress, anxiety, disaffection, school or lesson avoidance</a:t>
          </a:r>
          <a:endParaRPr lang="en-US"/>
        </a:p>
      </dgm:t>
    </dgm:pt>
    <dgm:pt modelId="{4DB83F28-4A36-440C-BA1B-EE24E5127D0F}" type="parTrans" cxnId="{2CC1136B-FD93-4F70-86C5-7F91E30AAE4A}">
      <dgm:prSet/>
      <dgm:spPr/>
      <dgm:t>
        <a:bodyPr/>
        <a:lstStyle/>
        <a:p>
          <a:endParaRPr lang="en-US"/>
        </a:p>
      </dgm:t>
    </dgm:pt>
    <dgm:pt modelId="{46026F75-9ABB-43E1-AB65-047D83FD9E28}" type="sibTrans" cxnId="{2CC1136B-FD93-4F70-86C5-7F91E30AAE4A}">
      <dgm:prSet/>
      <dgm:spPr/>
      <dgm:t>
        <a:bodyPr/>
        <a:lstStyle/>
        <a:p>
          <a:endParaRPr lang="en-US"/>
        </a:p>
      </dgm:t>
    </dgm:pt>
    <dgm:pt modelId="{FBD5D679-E3AD-4C77-9353-1D761B40B4C7}">
      <dgm:prSet/>
      <dgm:spPr/>
      <dgm:t>
        <a:bodyPr/>
        <a:lstStyle/>
        <a:p>
          <a:r>
            <a:rPr lang="en-GB"/>
            <a:t>Parents may report stress/distress at home that isn’t shown in school especially when younger</a:t>
          </a:r>
          <a:endParaRPr lang="en-US"/>
        </a:p>
      </dgm:t>
    </dgm:pt>
    <dgm:pt modelId="{3F9DD021-6313-4010-874F-21D01A8A9E92}" type="parTrans" cxnId="{901EBCAE-5DFA-420C-8CD2-2CB7EEFD1894}">
      <dgm:prSet/>
      <dgm:spPr/>
      <dgm:t>
        <a:bodyPr/>
        <a:lstStyle/>
        <a:p>
          <a:endParaRPr lang="en-US"/>
        </a:p>
      </dgm:t>
    </dgm:pt>
    <dgm:pt modelId="{FCD963CF-6593-4BA4-8D3A-CCB75619D8E0}" type="sibTrans" cxnId="{901EBCAE-5DFA-420C-8CD2-2CB7EEFD1894}">
      <dgm:prSet/>
      <dgm:spPr/>
      <dgm:t>
        <a:bodyPr/>
        <a:lstStyle/>
        <a:p>
          <a:endParaRPr lang="en-US"/>
        </a:p>
      </dgm:t>
    </dgm:pt>
    <dgm:pt modelId="{E85C38CF-0E76-4A8F-A46C-678ACEBD8516}">
      <dgm:prSet/>
      <dgm:spPr/>
      <dgm:t>
        <a:bodyPr/>
        <a:lstStyle/>
        <a:p>
          <a:r>
            <a:rPr lang="en-GB"/>
            <a:t>May be more ‘willing’ in maths, computing</a:t>
          </a:r>
          <a:endParaRPr lang="en-US"/>
        </a:p>
      </dgm:t>
    </dgm:pt>
    <dgm:pt modelId="{4CE175BA-F389-49FB-B1EA-34C5D258C4EA}" type="parTrans" cxnId="{ECB5E67F-8AF4-4C78-BF4D-5CE34EDBB1BC}">
      <dgm:prSet/>
      <dgm:spPr/>
      <dgm:t>
        <a:bodyPr/>
        <a:lstStyle/>
        <a:p>
          <a:endParaRPr lang="en-US"/>
        </a:p>
      </dgm:t>
    </dgm:pt>
    <dgm:pt modelId="{1B9E52C3-A835-47AA-B2BF-1E30AD0027C3}" type="sibTrans" cxnId="{ECB5E67F-8AF4-4C78-BF4D-5CE34EDBB1BC}">
      <dgm:prSet/>
      <dgm:spPr/>
      <dgm:t>
        <a:bodyPr/>
        <a:lstStyle/>
        <a:p>
          <a:endParaRPr lang="en-US"/>
        </a:p>
      </dgm:t>
    </dgm:pt>
    <dgm:pt modelId="{C854923E-F3C8-46B5-8583-C42A09550382}">
      <dgm:prSet/>
      <dgm:spPr/>
      <dgm:t>
        <a:bodyPr/>
        <a:lstStyle/>
        <a:p>
          <a:r>
            <a:rPr lang="en-GB"/>
            <a:t>May have a reputation as a procrastinator, lazy, or defiant</a:t>
          </a:r>
          <a:endParaRPr lang="en-US"/>
        </a:p>
      </dgm:t>
    </dgm:pt>
    <dgm:pt modelId="{636726AD-2C7E-4937-904A-4E7B9455281D}" type="parTrans" cxnId="{8E061E14-C6AF-4663-9546-26601A9109E9}">
      <dgm:prSet/>
      <dgm:spPr/>
      <dgm:t>
        <a:bodyPr/>
        <a:lstStyle/>
        <a:p>
          <a:endParaRPr lang="en-US"/>
        </a:p>
      </dgm:t>
    </dgm:pt>
    <dgm:pt modelId="{864C68B0-417F-45E4-A6EA-E81794781812}" type="sibTrans" cxnId="{8E061E14-C6AF-4663-9546-26601A9109E9}">
      <dgm:prSet/>
      <dgm:spPr/>
      <dgm:t>
        <a:bodyPr/>
        <a:lstStyle/>
        <a:p>
          <a:endParaRPr lang="en-US"/>
        </a:p>
      </dgm:t>
    </dgm:pt>
    <dgm:pt modelId="{B40DEB6C-46DC-4985-B48A-20A662669B2D}">
      <dgm:prSet/>
      <dgm:spPr/>
      <dgm:t>
        <a:bodyPr/>
        <a:lstStyle/>
        <a:p>
          <a:r>
            <a:rPr lang="en-GB"/>
            <a:t>May occasionally ‘engage’ brilliantly with certain tasks – which is held as evidence that they *can* but choose not to.</a:t>
          </a:r>
          <a:endParaRPr lang="en-US"/>
        </a:p>
      </dgm:t>
    </dgm:pt>
    <dgm:pt modelId="{223575AE-69C8-493F-942C-46AE89E8D7EB}" type="parTrans" cxnId="{BB01EBCB-EE91-43DA-9AA2-C068C14C47FA}">
      <dgm:prSet/>
      <dgm:spPr/>
      <dgm:t>
        <a:bodyPr/>
        <a:lstStyle/>
        <a:p>
          <a:endParaRPr lang="en-US"/>
        </a:p>
      </dgm:t>
    </dgm:pt>
    <dgm:pt modelId="{271BEFDC-8ADB-4D0C-8BBD-D3C71A77E63E}" type="sibTrans" cxnId="{BB01EBCB-EE91-43DA-9AA2-C068C14C47FA}">
      <dgm:prSet/>
      <dgm:spPr/>
      <dgm:t>
        <a:bodyPr/>
        <a:lstStyle/>
        <a:p>
          <a:endParaRPr lang="en-US"/>
        </a:p>
      </dgm:t>
    </dgm:pt>
    <dgm:pt modelId="{69D2A240-127C-4481-ACFC-81F8016B9294}">
      <dgm:prSet/>
      <dgm:spPr/>
      <dgm:t>
        <a:bodyPr/>
        <a:lstStyle/>
        <a:p>
          <a:r>
            <a:rPr lang="en-GB"/>
            <a:t>See handout</a:t>
          </a:r>
          <a:endParaRPr lang="en-US"/>
        </a:p>
      </dgm:t>
    </dgm:pt>
    <dgm:pt modelId="{D4C822E3-C96D-41C1-BAB4-ED3DC7690DDC}" type="parTrans" cxnId="{57383180-5DC5-4F4E-901C-E740A316C28E}">
      <dgm:prSet/>
      <dgm:spPr/>
      <dgm:t>
        <a:bodyPr/>
        <a:lstStyle/>
        <a:p>
          <a:endParaRPr lang="en-US"/>
        </a:p>
      </dgm:t>
    </dgm:pt>
    <dgm:pt modelId="{03FCD9CB-98E7-4AF6-9B97-09DA47F7F203}" type="sibTrans" cxnId="{57383180-5DC5-4F4E-901C-E740A316C28E}">
      <dgm:prSet/>
      <dgm:spPr/>
      <dgm:t>
        <a:bodyPr/>
        <a:lstStyle/>
        <a:p>
          <a:endParaRPr lang="en-US"/>
        </a:p>
      </dgm:t>
    </dgm:pt>
    <dgm:pt modelId="{7F0982FC-0408-4C80-8CA1-0FD181D0C920}" type="pres">
      <dgm:prSet presAssocID="{1BD1B999-951E-4444-944D-8693408EAA96}" presName="root" presStyleCnt="0">
        <dgm:presLayoutVars>
          <dgm:dir/>
          <dgm:resizeHandles val="exact"/>
        </dgm:presLayoutVars>
      </dgm:prSet>
      <dgm:spPr/>
    </dgm:pt>
    <dgm:pt modelId="{D4C70872-604B-4D58-BF17-2C29B17016F9}" type="pres">
      <dgm:prSet presAssocID="{23738F0B-8C7A-462F-B1AA-26F07D070334}" presName="compNode" presStyleCnt="0"/>
      <dgm:spPr/>
    </dgm:pt>
    <dgm:pt modelId="{4EBBF416-6E53-441A-AE60-5277E5C895A7}" type="pres">
      <dgm:prSet presAssocID="{23738F0B-8C7A-462F-B1AA-26F07D070334}" presName="bgRect" presStyleLbl="bgShp" presStyleIdx="0" presStyleCnt="8"/>
      <dgm:spPr/>
    </dgm:pt>
    <dgm:pt modelId="{7C3C9E60-AF02-48D1-8E95-B3294A765D2D}" type="pres">
      <dgm:prSet presAssocID="{23738F0B-8C7A-462F-B1AA-26F07D070334}"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FF2879C5-0D96-4F50-A790-6421EC737488}" type="pres">
      <dgm:prSet presAssocID="{23738F0B-8C7A-462F-B1AA-26F07D070334}" presName="spaceRect" presStyleCnt="0"/>
      <dgm:spPr/>
    </dgm:pt>
    <dgm:pt modelId="{1F3FFE74-F19E-41CF-80F8-560A003D5BDF}" type="pres">
      <dgm:prSet presAssocID="{23738F0B-8C7A-462F-B1AA-26F07D070334}" presName="parTx" presStyleLbl="revTx" presStyleIdx="0" presStyleCnt="8">
        <dgm:presLayoutVars>
          <dgm:chMax val="0"/>
          <dgm:chPref val="0"/>
        </dgm:presLayoutVars>
      </dgm:prSet>
      <dgm:spPr/>
    </dgm:pt>
    <dgm:pt modelId="{AC62F2F0-2800-4C26-8760-BAD8E67A75F7}" type="pres">
      <dgm:prSet presAssocID="{AC81AB86-85B1-410D-998C-AC2475AC61CA}" presName="sibTrans" presStyleCnt="0"/>
      <dgm:spPr/>
    </dgm:pt>
    <dgm:pt modelId="{2D27799F-7643-4307-94EA-16995E506C44}" type="pres">
      <dgm:prSet presAssocID="{BEE66317-DAB4-4C9C-9B1B-C68A53A58BCC}" presName="compNode" presStyleCnt="0"/>
      <dgm:spPr/>
    </dgm:pt>
    <dgm:pt modelId="{EF25DEAF-A700-4B81-9060-6C2976DA0FE9}" type="pres">
      <dgm:prSet presAssocID="{BEE66317-DAB4-4C9C-9B1B-C68A53A58BCC}" presName="bgRect" presStyleLbl="bgShp" presStyleIdx="1" presStyleCnt="8"/>
      <dgm:spPr/>
    </dgm:pt>
    <dgm:pt modelId="{14268316-D015-4E23-AF07-25393228ECCE}" type="pres">
      <dgm:prSet presAssocID="{BEE66317-DAB4-4C9C-9B1B-C68A53A58BCC}"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0BBD95F5-F282-4E07-974F-DF8F52845B48}" type="pres">
      <dgm:prSet presAssocID="{BEE66317-DAB4-4C9C-9B1B-C68A53A58BCC}" presName="spaceRect" presStyleCnt="0"/>
      <dgm:spPr/>
    </dgm:pt>
    <dgm:pt modelId="{73808986-DB22-4817-8792-81DB26A9CF3E}" type="pres">
      <dgm:prSet presAssocID="{BEE66317-DAB4-4C9C-9B1B-C68A53A58BCC}" presName="parTx" presStyleLbl="revTx" presStyleIdx="1" presStyleCnt="8">
        <dgm:presLayoutVars>
          <dgm:chMax val="0"/>
          <dgm:chPref val="0"/>
        </dgm:presLayoutVars>
      </dgm:prSet>
      <dgm:spPr/>
    </dgm:pt>
    <dgm:pt modelId="{D5A05F47-B38C-4D45-A2F9-9E473265F20C}" type="pres">
      <dgm:prSet presAssocID="{1F30494A-9DF0-4F5E-9A01-3F36DEEE6316}" presName="sibTrans" presStyleCnt="0"/>
      <dgm:spPr/>
    </dgm:pt>
    <dgm:pt modelId="{8D57F364-982C-47F5-9222-D4DE91ED3AC0}" type="pres">
      <dgm:prSet presAssocID="{E7FE80BC-87D8-46A2-9A06-6FAEEBEE447F}" presName="compNode" presStyleCnt="0"/>
      <dgm:spPr/>
    </dgm:pt>
    <dgm:pt modelId="{6CD5CB38-A165-442D-A87D-4CE96AC4C170}" type="pres">
      <dgm:prSet presAssocID="{E7FE80BC-87D8-46A2-9A06-6FAEEBEE447F}" presName="bgRect" presStyleLbl="bgShp" presStyleIdx="2" presStyleCnt="8"/>
      <dgm:spPr/>
    </dgm:pt>
    <dgm:pt modelId="{55F51D45-4701-4ECB-9544-89BA48B02568}" type="pres">
      <dgm:prSet presAssocID="{E7FE80BC-87D8-46A2-9A06-6FAEEBEE447F}"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ongue Face with Solid Fill"/>
        </a:ext>
      </dgm:extLst>
    </dgm:pt>
    <dgm:pt modelId="{1B819583-FB9C-400C-9493-0E5FBDF8CF67}" type="pres">
      <dgm:prSet presAssocID="{E7FE80BC-87D8-46A2-9A06-6FAEEBEE447F}" presName="spaceRect" presStyleCnt="0"/>
      <dgm:spPr/>
    </dgm:pt>
    <dgm:pt modelId="{FF89AB75-5A1A-411B-A65A-E94E1276703A}" type="pres">
      <dgm:prSet presAssocID="{E7FE80BC-87D8-46A2-9A06-6FAEEBEE447F}" presName="parTx" presStyleLbl="revTx" presStyleIdx="2" presStyleCnt="8">
        <dgm:presLayoutVars>
          <dgm:chMax val="0"/>
          <dgm:chPref val="0"/>
        </dgm:presLayoutVars>
      </dgm:prSet>
      <dgm:spPr/>
    </dgm:pt>
    <dgm:pt modelId="{856E2460-7854-42DD-AFC8-190F8C78D020}" type="pres">
      <dgm:prSet presAssocID="{46026F75-9ABB-43E1-AB65-047D83FD9E28}" presName="sibTrans" presStyleCnt="0"/>
      <dgm:spPr/>
    </dgm:pt>
    <dgm:pt modelId="{958B5C37-3064-4133-AB3B-9BE7117C3AC5}" type="pres">
      <dgm:prSet presAssocID="{FBD5D679-E3AD-4C77-9353-1D761B40B4C7}" presName="compNode" presStyleCnt="0"/>
      <dgm:spPr/>
    </dgm:pt>
    <dgm:pt modelId="{F6DE3B45-CCC8-4F24-A6D2-94B4D35A563C}" type="pres">
      <dgm:prSet presAssocID="{FBD5D679-E3AD-4C77-9353-1D761B40B4C7}" presName="bgRect" presStyleLbl="bgShp" presStyleIdx="3" presStyleCnt="8"/>
      <dgm:spPr/>
    </dgm:pt>
    <dgm:pt modelId="{D2CA8F13-0B65-4CEB-B9FF-46F4FDE6FDD6}" type="pres">
      <dgm:prSet presAssocID="{FBD5D679-E3AD-4C77-9353-1D761B40B4C7}"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arent and Child"/>
        </a:ext>
      </dgm:extLst>
    </dgm:pt>
    <dgm:pt modelId="{B2A864A3-6B4D-49A6-AF0A-4243893CB97C}" type="pres">
      <dgm:prSet presAssocID="{FBD5D679-E3AD-4C77-9353-1D761B40B4C7}" presName="spaceRect" presStyleCnt="0"/>
      <dgm:spPr/>
    </dgm:pt>
    <dgm:pt modelId="{B51F223E-E044-4D16-B25D-393323EA8FD0}" type="pres">
      <dgm:prSet presAssocID="{FBD5D679-E3AD-4C77-9353-1D761B40B4C7}" presName="parTx" presStyleLbl="revTx" presStyleIdx="3" presStyleCnt="8">
        <dgm:presLayoutVars>
          <dgm:chMax val="0"/>
          <dgm:chPref val="0"/>
        </dgm:presLayoutVars>
      </dgm:prSet>
      <dgm:spPr/>
    </dgm:pt>
    <dgm:pt modelId="{094A6DE7-94E7-4A86-9943-7385DA7DC9A8}" type="pres">
      <dgm:prSet presAssocID="{FCD963CF-6593-4BA4-8D3A-CCB75619D8E0}" presName="sibTrans" presStyleCnt="0"/>
      <dgm:spPr/>
    </dgm:pt>
    <dgm:pt modelId="{F01D9399-1D35-4019-95C5-63E0A41B8312}" type="pres">
      <dgm:prSet presAssocID="{E85C38CF-0E76-4A8F-A46C-678ACEBD8516}" presName="compNode" presStyleCnt="0"/>
      <dgm:spPr/>
    </dgm:pt>
    <dgm:pt modelId="{4D2D081B-56A9-49A4-86EC-7E1E80D1722E}" type="pres">
      <dgm:prSet presAssocID="{E85C38CF-0E76-4A8F-A46C-678ACEBD8516}" presName="bgRect" presStyleLbl="bgShp" presStyleIdx="4" presStyleCnt="8"/>
      <dgm:spPr/>
    </dgm:pt>
    <dgm:pt modelId="{2D8D8064-8B7F-4875-864B-D359FF58728F}" type="pres">
      <dgm:prSet presAssocID="{E85C38CF-0E76-4A8F-A46C-678ACEBD8516}"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lassroom"/>
        </a:ext>
      </dgm:extLst>
    </dgm:pt>
    <dgm:pt modelId="{ECAEC090-8655-4E59-B318-AF05DFB67CF6}" type="pres">
      <dgm:prSet presAssocID="{E85C38CF-0E76-4A8F-A46C-678ACEBD8516}" presName="spaceRect" presStyleCnt="0"/>
      <dgm:spPr/>
    </dgm:pt>
    <dgm:pt modelId="{89A38293-614F-4325-A190-79602AF3D15A}" type="pres">
      <dgm:prSet presAssocID="{E85C38CF-0E76-4A8F-A46C-678ACEBD8516}" presName="parTx" presStyleLbl="revTx" presStyleIdx="4" presStyleCnt="8">
        <dgm:presLayoutVars>
          <dgm:chMax val="0"/>
          <dgm:chPref val="0"/>
        </dgm:presLayoutVars>
      </dgm:prSet>
      <dgm:spPr/>
    </dgm:pt>
    <dgm:pt modelId="{6FFF60ED-1BEA-4DD7-AC64-221134A158EA}" type="pres">
      <dgm:prSet presAssocID="{1B9E52C3-A835-47AA-B2BF-1E30AD0027C3}" presName="sibTrans" presStyleCnt="0"/>
      <dgm:spPr/>
    </dgm:pt>
    <dgm:pt modelId="{2A456D76-61D3-4E6A-A566-897EE8249F61}" type="pres">
      <dgm:prSet presAssocID="{C854923E-F3C8-46B5-8583-C42A09550382}" presName="compNode" presStyleCnt="0"/>
      <dgm:spPr/>
    </dgm:pt>
    <dgm:pt modelId="{843D44C3-A2C5-4CFA-BB93-CF21134981A8}" type="pres">
      <dgm:prSet presAssocID="{C854923E-F3C8-46B5-8583-C42A09550382}" presName="bgRect" presStyleLbl="bgShp" presStyleIdx="5" presStyleCnt="8"/>
      <dgm:spPr/>
    </dgm:pt>
    <dgm:pt modelId="{452C8ABC-2ABE-4E69-A86E-790B5D0654F9}" type="pres">
      <dgm:prSet presAssocID="{C854923E-F3C8-46B5-8583-C42A09550382}"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Joker Hat"/>
        </a:ext>
      </dgm:extLst>
    </dgm:pt>
    <dgm:pt modelId="{A9869A6D-002D-4D5E-A50F-623BF8A507E3}" type="pres">
      <dgm:prSet presAssocID="{C854923E-F3C8-46B5-8583-C42A09550382}" presName="spaceRect" presStyleCnt="0"/>
      <dgm:spPr/>
    </dgm:pt>
    <dgm:pt modelId="{751E8C60-70E2-4D28-A91C-F8CF655D3727}" type="pres">
      <dgm:prSet presAssocID="{C854923E-F3C8-46B5-8583-C42A09550382}" presName="parTx" presStyleLbl="revTx" presStyleIdx="5" presStyleCnt="8">
        <dgm:presLayoutVars>
          <dgm:chMax val="0"/>
          <dgm:chPref val="0"/>
        </dgm:presLayoutVars>
      </dgm:prSet>
      <dgm:spPr/>
    </dgm:pt>
    <dgm:pt modelId="{1E00A01A-C7EA-4032-AF27-E78B5AB9B87B}" type="pres">
      <dgm:prSet presAssocID="{864C68B0-417F-45E4-A6EA-E81794781812}" presName="sibTrans" presStyleCnt="0"/>
      <dgm:spPr/>
    </dgm:pt>
    <dgm:pt modelId="{5C17CF1F-7E48-4CC2-AF8F-6F5615D9261D}" type="pres">
      <dgm:prSet presAssocID="{B40DEB6C-46DC-4985-B48A-20A662669B2D}" presName="compNode" presStyleCnt="0"/>
      <dgm:spPr/>
    </dgm:pt>
    <dgm:pt modelId="{71CEE444-6930-4AD2-9518-ED25EA15AAF7}" type="pres">
      <dgm:prSet presAssocID="{B40DEB6C-46DC-4985-B48A-20A662669B2D}" presName="bgRect" presStyleLbl="bgShp" presStyleIdx="6" presStyleCnt="8"/>
      <dgm:spPr/>
    </dgm:pt>
    <dgm:pt modelId="{71AC256D-B422-47BC-B0A6-2ACEB67AE720}" type="pres">
      <dgm:prSet presAssocID="{B40DEB6C-46DC-4985-B48A-20A662669B2D}"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Person with Idea"/>
        </a:ext>
      </dgm:extLst>
    </dgm:pt>
    <dgm:pt modelId="{BADDA07E-9F07-4957-8C37-0D9AA29AB093}" type="pres">
      <dgm:prSet presAssocID="{B40DEB6C-46DC-4985-B48A-20A662669B2D}" presName="spaceRect" presStyleCnt="0"/>
      <dgm:spPr/>
    </dgm:pt>
    <dgm:pt modelId="{7868E307-7E3B-45CA-9EB9-5E5FD4A4DD55}" type="pres">
      <dgm:prSet presAssocID="{B40DEB6C-46DC-4985-B48A-20A662669B2D}" presName="parTx" presStyleLbl="revTx" presStyleIdx="6" presStyleCnt="8">
        <dgm:presLayoutVars>
          <dgm:chMax val="0"/>
          <dgm:chPref val="0"/>
        </dgm:presLayoutVars>
      </dgm:prSet>
      <dgm:spPr/>
    </dgm:pt>
    <dgm:pt modelId="{D559DC0E-D32C-4DE2-9B2C-2580B263098E}" type="pres">
      <dgm:prSet presAssocID="{271BEFDC-8ADB-4D0C-8BBD-D3C71A77E63E}" presName="sibTrans" presStyleCnt="0"/>
      <dgm:spPr/>
    </dgm:pt>
    <dgm:pt modelId="{79C9C281-265C-43D3-BEB3-A5AA4A933864}" type="pres">
      <dgm:prSet presAssocID="{69D2A240-127C-4481-ACFC-81F8016B9294}" presName="compNode" presStyleCnt="0"/>
      <dgm:spPr/>
    </dgm:pt>
    <dgm:pt modelId="{0FD67CD8-57C5-4A11-9244-F9EDA37437F0}" type="pres">
      <dgm:prSet presAssocID="{69D2A240-127C-4481-ACFC-81F8016B9294}" presName="bgRect" presStyleLbl="bgShp" presStyleIdx="7" presStyleCnt="8"/>
      <dgm:spPr/>
    </dgm:pt>
    <dgm:pt modelId="{63B108FB-22D9-4741-B15A-E509B22E84CD}" type="pres">
      <dgm:prSet presAssocID="{69D2A240-127C-4481-ACFC-81F8016B9294}"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Paper"/>
        </a:ext>
      </dgm:extLst>
    </dgm:pt>
    <dgm:pt modelId="{F4EFF835-5D90-4B3B-BFDB-DD2798021AD2}" type="pres">
      <dgm:prSet presAssocID="{69D2A240-127C-4481-ACFC-81F8016B9294}" presName="spaceRect" presStyleCnt="0"/>
      <dgm:spPr/>
    </dgm:pt>
    <dgm:pt modelId="{F2ED0B93-0167-4086-9E50-4E08B80AD5AD}" type="pres">
      <dgm:prSet presAssocID="{69D2A240-127C-4481-ACFC-81F8016B9294}" presName="parTx" presStyleLbl="revTx" presStyleIdx="7" presStyleCnt="8">
        <dgm:presLayoutVars>
          <dgm:chMax val="0"/>
          <dgm:chPref val="0"/>
        </dgm:presLayoutVars>
      </dgm:prSet>
      <dgm:spPr/>
    </dgm:pt>
  </dgm:ptLst>
  <dgm:cxnLst>
    <dgm:cxn modelId="{8E061E14-C6AF-4663-9546-26601A9109E9}" srcId="{1BD1B999-951E-4444-944D-8693408EAA96}" destId="{C854923E-F3C8-46B5-8583-C42A09550382}" srcOrd="5" destOrd="0" parTransId="{636726AD-2C7E-4937-904A-4E7B9455281D}" sibTransId="{864C68B0-417F-45E4-A6EA-E81794781812}"/>
    <dgm:cxn modelId="{C23F8F2D-4C75-49C8-AD42-6B5BE9F5542E}" type="presOf" srcId="{23738F0B-8C7A-462F-B1AA-26F07D070334}" destId="{1F3FFE74-F19E-41CF-80F8-560A003D5BDF}" srcOrd="0" destOrd="0" presId="urn:microsoft.com/office/officeart/2018/2/layout/IconVerticalSolidList"/>
    <dgm:cxn modelId="{5F1FFD37-CD5F-4118-AB6F-945FD5ABA709}" type="presOf" srcId="{BEE66317-DAB4-4C9C-9B1B-C68A53A58BCC}" destId="{73808986-DB22-4817-8792-81DB26A9CF3E}" srcOrd="0" destOrd="0" presId="urn:microsoft.com/office/officeart/2018/2/layout/IconVerticalSolidList"/>
    <dgm:cxn modelId="{BFBDF93A-165B-4F07-81D1-C69E487A155D}" type="presOf" srcId="{FBD5D679-E3AD-4C77-9353-1D761B40B4C7}" destId="{B51F223E-E044-4D16-B25D-393323EA8FD0}" srcOrd="0" destOrd="0" presId="urn:microsoft.com/office/officeart/2018/2/layout/IconVerticalSolidList"/>
    <dgm:cxn modelId="{0072CF40-95F5-479A-9A26-20FE56B14F76}" srcId="{1BD1B999-951E-4444-944D-8693408EAA96}" destId="{BEE66317-DAB4-4C9C-9B1B-C68A53A58BCC}" srcOrd="1" destOrd="0" parTransId="{CB676C6B-D67B-4A63-990C-28B4F8B8E4E3}" sibTransId="{1F30494A-9DF0-4F5E-9A01-3F36DEEE6316}"/>
    <dgm:cxn modelId="{5BB5F75C-2972-41D0-9F5C-39D00640BC90}" type="presOf" srcId="{C854923E-F3C8-46B5-8583-C42A09550382}" destId="{751E8C60-70E2-4D28-A91C-F8CF655D3727}" srcOrd="0" destOrd="0" presId="urn:microsoft.com/office/officeart/2018/2/layout/IconVerticalSolidList"/>
    <dgm:cxn modelId="{2CC1136B-FD93-4F70-86C5-7F91E30AAE4A}" srcId="{1BD1B999-951E-4444-944D-8693408EAA96}" destId="{E7FE80BC-87D8-46A2-9A06-6FAEEBEE447F}" srcOrd="2" destOrd="0" parTransId="{4DB83F28-4A36-440C-BA1B-EE24E5127D0F}" sibTransId="{46026F75-9ABB-43E1-AB65-047D83FD9E28}"/>
    <dgm:cxn modelId="{5442256E-4E2E-4512-AE52-C2FE9E12659B}" type="presOf" srcId="{69D2A240-127C-4481-ACFC-81F8016B9294}" destId="{F2ED0B93-0167-4086-9E50-4E08B80AD5AD}" srcOrd="0" destOrd="0" presId="urn:microsoft.com/office/officeart/2018/2/layout/IconVerticalSolidList"/>
    <dgm:cxn modelId="{876EE177-0083-48DB-A435-64B8740245C6}" type="presOf" srcId="{B40DEB6C-46DC-4985-B48A-20A662669B2D}" destId="{7868E307-7E3B-45CA-9EB9-5E5FD4A4DD55}" srcOrd="0" destOrd="0" presId="urn:microsoft.com/office/officeart/2018/2/layout/IconVerticalSolidList"/>
    <dgm:cxn modelId="{ECB5E67F-8AF4-4C78-BF4D-5CE34EDBB1BC}" srcId="{1BD1B999-951E-4444-944D-8693408EAA96}" destId="{E85C38CF-0E76-4A8F-A46C-678ACEBD8516}" srcOrd="4" destOrd="0" parTransId="{4CE175BA-F389-49FB-B1EA-34C5D258C4EA}" sibTransId="{1B9E52C3-A835-47AA-B2BF-1E30AD0027C3}"/>
    <dgm:cxn modelId="{57383180-5DC5-4F4E-901C-E740A316C28E}" srcId="{1BD1B999-951E-4444-944D-8693408EAA96}" destId="{69D2A240-127C-4481-ACFC-81F8016B9294}" srcOrd="7" destOrd="0" parTransId="{D4C822E3-C96D-41C1-BAB4-ED3DC7690DDC}" sibTransId="{03FCD9CB-98E7-4AF6-9B97-09DA47F7F203}"/>
    <dgm:cxn modelId="{7AF14C95-1696-4635-99FE-84122EAB66BC}" type="presOf" srcId="{E7FE80BC-87D8-46A2-9A06-6FAEEBEE447F}" destId="{FF89AB75-5A1A-411B-A65A-E94E1276703A}" srcOrd="0" destOrd="0" presId="urn:microsoft.com/office/officeart/2018/2/layout/IconVerticalSolidList"/>
    <dgm:cxn modelId="{ED5825AC-EB00-4CD9-8162-48FD77D56E8D}" type="presOf" srcId="{1BD1B999-951E-4444-944D-8693408EAA96}" destId="{7F0982FC-0408-4C80-8CA1-0FD181D0C920}" srcOrd="0" destOrd="0" presId="urn:microsoft.com/office/officeart/2018/2/layout/IconVerticalSolidList"/>
    <dgm:cxn modelId="{901EBCAE-5DFA-420C-8CD2-2CB7EEFD1894}" srcId="{1BD1B999-951E-4444-944D-8693408EAA96}" destId="{FBD5D679-E3AD-4C77-9353-1D761B40B4C7}" srcOrd="3" destOrd="0" parTransId="{3F9DD021-6313-4010-874F-21D01A8A9E92}" sibTransId="{FCD963CF-6593-4BA4-8D3A-CCB75619D8E0}"/>
    <dgm:cxn modelId="{BB01EBCB-EE91-43DA-9AA2-C068C14C47FA}" srcId="{1BD1B999-951E-4444-944D-8693408EAA96}" destId="{B40DEB6C-46DC-4985-B48A-20A662669B2D}" srcOrd="6" destOrd="0" parTransId="{223575AE-69C8-493F-942C-46AE89E8D7EB}" sibTransId="{271BEFDC-8ADB-4D0C-8BBD-D3C71A77E63E}"/>
    <dgm:cxn modelId="{0AC261E5-1071-48DD-8B86-A6766FD04497}" type="presOf" srcId="{E85C38CF-0E76-4A8F-A46C-678ACEBD8516}" destId="{89A38293-614F-4325-A190-79602AF3D15A}" srcOrd="0" destOrd="0" presId="urn:microsoft.com/office/officeart/2018/2/layout/IconVerticalSolidList"/>
    <dgm:cxn modelId="{7A096AE5-D41D-45B8-9E9C-55AE99C014EB}" srcId="{1BD1B999-951E-4444-944D-8693408EAA96}" destId="{23738F0B-8C7A-462F-B1AA-26F07D070334}" srcOrd="0" destOrd="0" parTransId="{F2C37E68-6C8E-404F-9205-3A88949B52FE}" sibTransId="{AC81AB86-85B1-410D-998C-AC2475AC61CA}"/>
    <dgm:cxn modelId="{63D07D42-8E7C-4C3F-8377-80B896081EAC}" type="presParOf" srcId="{7F0982FC-0408-4C80-8CA1-0FD181D0C920}" destId="{D4C70872-604B-4D58-BF17-2C29B17016F9}" srcOrd="0" destOrd="0" presId="urn:microsoft.com/office/officeart/2018/2/layout/IconVerticalSolidList"/>
    <dgm:cxn modelId="{73435772-0F29-4832-86B1-F9FCE07FDFB4}" type="presParOf" srcId="{D4C70872-604B-4D58-BF17-2C29B17016F9}" destId="{4EBBF416-6E53-441A-AE60-5277E5C895A7}" srcOrd="0" destOrd="0" presId="urn:microsoft.com/office/officeart/2018/2/layout/IconVerticalSolidList"/>
    <dgm:cxn modelId="{CA41B749-B2DC-42A9-8B84-8391D7D3D2E9}" type="presParOf" srcId="{D4C70872-604B-4D58-BF17-2C29B17016F9}" destId="{7C3C9E60-AF02-48D1-8E95-B3294A765D2D}" srcOrd="1" destOrd="0" presId="urn:microsoft.com/office/officeart/2018/2/layout/IconVerticalSolidList"/>
    <dgm:cxn modelId="{00A7D28E-9386-4754-928D-E14F30E2E2E7}" type="presParOf" srcId="{D4C70872-604B-4D58-BF17-2C29B17016F9}" destId="{FF2879C5-0D96-4F50-A790-6421EC737488}" srcOrd="2" destOrd="0" presId="urn:microsoft.com/office/officeart/2018/2/layout/IconVerticalSolidList"/>
    <dgm:cxn modelId="{F10A5717-6454-4EB1-977B-328B3F4CA709}" type="presParOf" srcId="{D4C70872-604B-4D58-BF17-2C29B17016F9}" destId="{1F3FFE74-F19E-41CF-80F8-560A003D5BDF}" srcOrd="3" destOrd="0" presId="urn:microsoft.com/office/officeart/2018/2/layout/IconVerticalSolidList"/>
    <dgm:cxn modelId="{14C186DC-BA6B-4C91-8A2F-66359FE4959B}" type="presParOf" srcId="{7F0982FC-0408-4C80-8CA1-0FD181D0C920}" destId="{AC62F2F0-2800-4C26-8760-BAD8E67A75F7}" srcOrd="1" destOrd="0" presId="urn:microsoft.com/office/officeart/2018/2/layout/IconVerticalSolidList"/>
    <dgm:cxn modelId="{647DC484-811F-47EC-A29A-F3473D113A08}" type="presParOf" srcId="{7F0982FC-0408-4C80-8CA1-0FD181D0C920}" destId="{2D27799F-7643-4307-94EA-16995E506C44}" srcOrd="2" destOrd="0" presId="urn:microsoft.com/office/officeart/2018/2/layout/IconVerticalSolidList"/>
    <dgm:cxn modelId="{BC9AEDBC-E18F-458B-A33B-9F022ED95857}" type="presParOf" srcId="{2D27799F-7643-4307-94EA-16995E506C44}" destId="{EF25DEAF-A700-4B81-9060-6C2976DA0FE9}" srcOrd="0" destOrd="0" presId="urn:microsoft.com/office/officeart/2018/2/layout/IconVerticalSolidList"/>
    <dgm:cxn modelId="{521AD995-3913-4D5A-A7FA-D60C03178FD3}" type="presParOf" srcId="{2D27799F-7643-4307-94EA-16995E506C44}" destId="{14268316-D015-4E23-AF07-25393228ECCE}" srcOrd="1" destOrd="0" presId="urn:microsoft.com/office/officeart/2018/2/layout/IconVerticalSolidList"/>
    <dgm:cxn modelId="{1A8A6313-D6BE-4B64-BA58-F6F1AC98B71F}" type="presParOf" srcId="{2D27799F-7643-4307-94EA-16995E506C44}" destId="{0BBD95F5-F282-4E07-974F-DF8F52845B48}" srcOrd="2" destOrd="0" presId="urn:microsoft.com/office/officeart/2018/2/layout/IconVerticalSolidList"/>
    <dgm:cxn modelId="{F52F151D-1F0F-49B2-A56B-DAB812B10990}" type="presParOf" srcId="{2D27799F-7643-4307-94EA-16995E506C44}" destId="{73808986-DB22-4817-8792-81DB26A9CF3E}" srcOrd="3" destOrd="0" presId="urn:microsoft.com/office/officeart/2018/2/layout/IconVerticalSolidList"/>
    <dgm:cxn modelId="{2EA2B8D7-1F31-43DE-9E84-3BCDC6901489}" type="presParOf" srcId="{7F0982FC-0408-4C80-8CA1-0FD181D0C920}" destId="{D5A05F47-B38C-4D45-A2F9-9E473265F20C}" srcOrd="3" destOrd="0" presId="urn:microsoft.com/office/officeart/2018/2/layout/IconVerticalSolidList"/>
    <dgm:cxn modelId="{205777A8-4447-4D52-A684-740110FF9BCF}" type="presParOf" srcId="{7F0982FC-0408-4C80-8CA1-0FD181D0C920}" destId="{8D57F364-982C-47F5-9222-D4DE91ED3AC0}" srcOrd="4" destOrd="0" presId="urn:microsoft.com/office/officeart/2018/2/layout/IconVerticalSolidList"/>
    <dgm:cxn modelId="{976640B2-2CE6-41CD-8C3D-609D65951DB2}" type="presParOf" srcId="{8D57F364-982C-47F5-9222-D4DE91ED3AC0}" destId="{6CD5CB38-A165-442D-A87D-4CE96AC4C170}" srcOrd="0" destOrd="0" presId="urn:microsoft.com/office/officeart/2018/2/layout/IconVerticalSolidList"/>
    <dgm:cxn modelId="{635D3CAA-C9AC-44A3-A372-AA9B3D95790C}" type="presParOf" srcId="{8D57F364-982C-47F5-9222-D4DE91ED3AC0}" destId="{55F51D45-4701-4ECB-9544-89BA48B02568}" srcOrd="1" destOrd="0" presId="urn:microsoft.com/office/officeart/2018/2/layout/IconVerticalSolidList"/>
    <dgm:cxn modelId="{A7248EB5-5C63-4E50-B47C-B6456BA1774B}" type="presParOf" srcId="{8D57F364-982C-47F5-9222-D4DE91ED3AC0}" destId="{1B819583-FB9C-400C-9493-0E5FBDF8CF67}" srcOrd="2" destOrd="0" presId="urn:microsoft.com/office/officeart/2018/2/layout/IconVerticalSolidList"/>
    <dgm:cxn modelId="{8D5523B9-2B4A-4F58-9232-80429560A73B}" type="presParOf" srcId="{8D57F364-982C-47F5-9222-D4DE91ED3AC0}" destId="{FF89AB75-5A1A-411B-A65A-E94E1276703A}" srcOrd="3" destOrd="0" presId="urn:microsoft.com/office/officeart/2018/2/layout/IconVerticalSolidList"/>
    <dgm:cxn modelId="{743662C1-5FF4-4A34-B00B-C8CA45F91695}" type="presParOf" srcId="{7F0982FC-0408-4C80-8CA1-0FD181D0C920}" destId="{856E2460-7854-42DD-AFC8-190F8C78D020}" srcOrd="5" destOrd="0" presId="urn:microsoft.com/office/officeart/2018/2/layout/IconVerticalSolidList"/>
    <dgm:cxn modelId="{7FF22C6F-2D86-45F0-B2DB-2315FBBE9091}" type="presParOf" srcId="{7F0982FC-0408-4C80-8CA1-0FD181D0C920}" destId="{958B5C37-3064-4133-AB3B-9BE7117C3AC5}" srcOrd="6" destOrd="0" presId="urn:microsoft.com/office/officeart/2018/2/layout/IconVerticalSolidList"/>
    <dgm:cxn modelId="{D90AF7D1-36A6-4853-A61D-72A8562FA468}" type="presParOf" srcId="{958B5C37-3064-4133-AB3B-9BE7117C3AC5}" destId="{F6DE3B45-CCC8-4F24-A6D2-94B4D35A563C}" srcOrd="0" destOrd="0" presId="urn:microsoft.com/office/officeart/2018/2/layout/IconVerticalSolidList"/>
    <dgm:cxn modelId="{B863B84F-5FA8-4602-A9B1-242859CA9B70}" type="presParOf" srcId="{958B5C37-3064-4133-AB3B-9BE7117C3AC5}" destId="{D2CA8F13-0B65-4CEB-B9FF-46F4FDE6FDD6}" srcOrd="1" destOrd="0" presId="urn:microsoft.com/office/officeart/2018/2/layout/IconVerticalSolidList"/>
    <dgm:cxn modelId="{C5EBA266-7F71-4A2C-98DE-B1DC6C4AEC09}" type="presParOf" srcId="{958B5C37-3064-4133-AB3B-9BE7117C3AC5}" destId="{B2A864A3-6B4D-49A6-AF0A-4243893CB97C}" srcOrd="2" destOrd="0" presId="urn:microsoft.com/office/officeart/2018/2/layout/IconVerticalSolidList"/>
    <dgm:cxn modelId="{DDBAD5F2-3538-430E-8E10-54FE4AA8A2E5}" type="presParOf" srcId="{958B5C37-3064-4133-AB3B-9BE7117C3AC5}" destId="{B51F223E-E044-4D16-B25D-393323EA8FD0}" srcOrd="3" destOrd="0" presId="urn:microsoft.com/office/officeart/2018/2/layout/IconVerticalSolidList"/>
    <dgm:cxn modelId="{993B3AD8-108E-4F7F-9416-C6BC04350CE9}" type="presParOf" srcId="{7F0982FC-0408-4C80-8CA1-0FD181D0C920}" destId="{094A6DE7-94E7-4A86-9943-7385DA7DC9A8}" srcOrd="7" destOrd="0" presId="urn:microsoft.com/office/officeart/2018/2/layout/IconVerticalSolidList"/>
    <dgm:cxn modelId="{06030C91-D9B1-4636-89A6-70AB1F02AE1D}" type="presParOf" srcId="{7F0982FC-0408-4C80-8CA1-0FD181D0C920}" destId="{F01D9399-1D35-4019-95C5-63E0A41B8312}" srcOrd="8" destOrd="0" presId="urn:microsoft.com/office/officeart/2018/2/layout/IconVerticalSolidList"/>
    <dgm:cxn modelId="{289FAD6D-B2C9-4167-98FD-1F83DD26E7E1}" type="presParOf" srcId="{F01D9399-1D35-4019-95C5-63E0A41B8312}" destId="{4D2D081B-56A9-49A4-86EC-7E1E80D1722E}" srcOrd="0" destOrd="0" presId="urn:microsoft.com/office/officeart/2018/2/layout/IconVerticalSolidList"/>
    <dgm:cxn modelId="{963B25D6-1321-4A41-B1E0-D6CB29EB2709}" type="presParOf" srcId="{F01D9399-1D35-4019-95C5-63E0A41B8312}" destId="{2D8D8064-8B7F-4875-864B-D359FF58728F}" srcOrd="1" destOrd="0" presId="urn:microsoft.com/office/officeart/2018/2/layout/IconVerticalSolidList"/>
    <dgm:cxn modelId="{A7DA5BFC-9B31-4DCE-BEE7-3E04D9079B99}" type="presParOf" srcId="{F01D9399-1D35-4019-95C5-63E0A41B8312}" destId="{ECAEC090-8655-4E59-B318-AF05DFB67CF6}" srcOrd="2" destOrd="0" presId="urn:microsoft.com/office/officeart/2018/2/layout/IconVerticalSolidList"/>
    <dgm:cxn modelId="{D942D097-27FB-4DB4-AE70-E91204D5B3A3}" type="presParOf" srcId="{F01D9399-1D35-4019-95C5-63E0A41B8312}" destId="{89A38293-614F-4325-A190-79602AF3D15A}" srcOrd="3" destOrd="0" presId="urn:microsoft.com/office/officeart/2018/2/layout/IconVerticalSolidList"/>
    <dgm:cxn modelId="{935C5DB9-CA3F-4F8D-8A81-0880D0D30DF1}" type="presParOf" srcId="{7F0982FC-0408-4C80-8CA1-0FD181D0C920}" destId="{6FFF60ED-1BEA-4DD7-AC64-221134A158EA}" srcOrd="9" destOrd="0" presId="urn:microsoft.com/office/officeart/2018/2/layout/IconVerticalSolidList"/>
    <dgm:cxn modelId="{10F1E16B-F27E-49E5-AA5A-7DE498CC3E00}" type="presParOf" srcId="{7F0982FC-0408-4C80-8CA1-0FD181D0C920}" destId="{2A456D76-61D3-4E6A-A566-897EE8249F61}" srcOrd="10" destOrd="0" presId="urn:microsoft.com/office/officeart/2018/2/layout/IconVerticalSolidList"/>
    <dgm:cxn modelId="{E6367FAB-1D95-41BF-9906-866A75C905C1}" type="presParOf" srcId="{2A456D76-61D3-4E6A-A566-897EE8249F61}" destId="{843D44C3-A2C5-4CFA-BB93-CF21134981A8}" srcOrd="0" destOrd="0" presId="urn:microsoft.com/office/officeart/2018/2/layout/IconVerticalSolidList"/>
    <dgm:cxn modelId="{99C97E07-F412-4458-B2EB-05B5960A797D}" type="presParOf" srcId="{2A456D76-61D3-4E6A-A566-897EE8249F61}" destId="{452C8ABC-2ABE-4E69-A86E-790B5D0654F9}" srcOrd="1" destOrd="0" presId="urn:microsoft.com/office/officeart/2018/2/layout/IconVerticalSolidList"/>
    <dgm:cxn modelId="{6922D2B7-4599-4A3C-A3C1-3FC06F867A81}" type="presParOf" srcId="{2A456D76-61D3-4E6A-A566-897EE8249F61}" destId="{A9869A6D-002D-4D5E-A50F-623BF8A507E3}" srcOrd="2" destOrd="0" presId="urn:microsoft.com/office/officeart/2018/2/layout/IconVerticalSolidList"/>
    <dgm:cxn modelId="{603C1BCC-AA9C-4466-AAE4-A322B868600E}" type="presParOf" srcId="{2A456D76-61D3-4E6A-A566-897EE8249F61}" destId="{751E8C60-70E2-4D28-A91C-F8CF655D3727}" srcOrd="3" destOrd="0" presId="urn:microsoft.com/office/officeart/2018/2/layout/IconVerticalSolidList"/>
    <dgm:cxn modelId="{FFBFE44E-60F1-45E6-B2B6-82D7954BC76B}" type="presParOf" srcId="{7F0982FC-0408-4C80-8CA1-0FD181D0C920}" destId="{1E00A01A-C7EA-4032-AF27-E78B5AB9B87B}" srcOrd="11" destOrd="0" presId="urn:microsoft.com/office/officeart/2018/2/layout/IconVerticalSolidList"/>
    <dgm:cxn modelId="{D81BCB3E-E3F5-4A17-A546-41BD8F68F785}" type="presParOf" srcId="{7F0982FC-0408-4C80-8CA1-0FD181D0C920}" destId="{5C17CF1F-7E48-4CC2-AF8F-6F5615D9261D}" srcOrd="12" destOrd="0" presId="urn:microsoft.com/office/officeart/2018/2/layout/IconVerticalSolidList"/>
    <dgm:cxn modelId="{BD25695D-39A1-4B54-A5E5-B5796BA09779}" type="presParOf" srcId="{5C17CF1F-7E48-4CC2-AF8F-6F5615D9261D}" destId="{71CEE444-6930-4AD2-9518-ED25EA15AAF7}" srcOrd="0" destOrd="0" presId="urn:microsoft.com/office/officeart/2018/2/layout/IconVerticalSolidList"/>
    <dgm:cxn modelId="{C74EF45D-6B64-4347-9248-8842E574DE0C}" type="presParOf" srcId="{5C17CF1F-7E48-4CC2-AF8F-6F5615D9261D}" destId="{71AC256D-B422-47BC-B0A6-2ACEB67AE720}" srcOrd="1" destOrd="0" presId="urn:microsoft.com/office/officeart/2018/2/layout/IconVerticalSolidList"/>
    <dgm:cxn modelId="{3802BDA7-C65F-4FC5-80F8-167BA9F59FD3}" type="presParOf" srcId="{5C17CF1F-7E48-4CC2-AF8F-6F5615D9261D}" destId="{BADDA07E-9F07-4957-8C37-0D9AA29AB093}" srcOrd="2" destOrd="0" presId="urn:microsoft.com/office/officeart/2018/2/layout/IconVerticalSolidList"/>
    <dgm:cxn modelId="{29FB2F5D-E34F-4498-A5B2-6A80348616F4}" type="presParOf" srcId="{5C17CF1F-7E48-4CC2-AF8F-6F5615D9261D}" destId="{7868E307-7E3B-45CA-9EB9-5E5FD4A4DD55}" srcOrd="3" destOrd="0" presId="urn:microsoft.com/office/officeart/2018/2/layout/IconVerticalSolidList"/>
    <dgm:cxn modelId="{560965E8-0811-4590-ABE4-88003ECF2CD2}" type="presParOf" srcId="{7F0982FC-0408-4C80-8CA1-0FD181D0C920}" destId="{D559DC0E-D32C-4DE2-9B2C-2580B263098E}" srcOrd="13" destOrd="0" presId="urn:microsoft.com/office/officeart/2018/2/layout/IconVerticalSolidList"/>
    <dgm:cxn modelId="{21B0F21D-9815-4FFF-ADEC-35DDBDD971CC}" type="presParOf" srcId="{7F0982FC-0408-4C80-8CA1-0FD181D0C920}" destId="{79C9C281-265C-43D3-BEB3-A5AA4A933864}" srcOrd="14" destOrd="0" presId="urn:microsoft.com/office/officeart/2018/2/layout/IconVerticalSolidList"/>
    <dgm:cxn modelId="{C2FC84CA-163D-49BE-8D89-48D309C110B8}" type="presParOf" srcId="{79C9C281-265C-43D3-BEB3-A5AA4A933864}" destId="{0FD67CD8-57C5-4A11-9244-F9EDA37437F0}" srcOrd="0" destOrd="0" presId="urn:microsoft.com/office/officeart/2018/2/layout/IconVerticalSolidList"/>
    <dgm:cxn modelId="{1499B399-4A33-4E68-BEBC-FBB1C926566C}" type="presParOf" srcId="{79C9C281-265C-43D3-BEB3-A5AA4A933864}" destId="{63B108FB-22D9-4741-B15A-E509B22E84CD}" srcOrd="1" destOrd="0" presId="urn:microsoft.com/office/officeart/2018/2/layout/IconVerticalSolidList"/>
    <dgm:cxn modelId="{521641AE-B041-42E0-BA03-B8E33C5F8ACF}" type="presParOf" srcId="{79C9C281-265C-43D3-BEB3-A5AA4A933864}" destId="{F4EFF835-5D90-4B3B-BFDB-DD2798021AD2}" srcOrd="2" destOrd="0" presId="urn:microsoft.com/office/officeart/2018/2/layout/IconVerticalSolidList"/>
    <dgm:cxn modelId="{B25E4B6A-286D-442B-9E06-25B3F9F3B3A5}" type="presParOf" srcId="{79C9C281-265C-43D3-BEB3-A5AA4A933864}" destId="{F2ED0B93-0167-4086-9E50-4E08B80AD5A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3FDF12F-C160-4868-8871-46E798EF2A9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58686DF8-C1F0-4CA0-A338-DDE4715B8738}">
      <dgm:prSet/>
      <dgm:spPr/>
      <dgm:t>
        <a:bodyPr/>
        <a:lstStyle/>
        <a:p>
          <a:r>
            <a:rPr lang="en-GB"/>
            <a:t>Know your student and their particular autism profile where possible.</a:t>
          </a:r>
          <a:endParaRPr lang="en-US"/>
        </a:p>
      </dgm:t>
    </dgm:pt>
    <dgm:pt modelId="{ABDB0938-D821-4712-99CB-8492532BA799}" type="parTrans" cxnId="{2423EA1C-A761-4BCF-BF89-2F30068E6A6E}">
      <dgm:prSet/>
      <dgm:spPr/>
      <dgm:t>
        <a:bodyPr/>
        <a:lstStyle/>
        <a:p>
          <a:endParaRPr lang="en-US"/>
        </a:p>
      </dgm:t>
    </dgm:pt>
    <dgm:pt modelId="{23D7E81E-D2AD-442A-9810-A6874CF1170D}" type="sibTrans" cxnId="{2423EA1C-A761-4BCF-BF89-2F30068E6A6E}">
      <dgm:prSet/>
      <dgm:spPr/>
      <dgm:t>
        <a:bodyPr/>
        <a:lstStyle/>
        <a:p>
          <a:endParaRPr lang="en-US"/>
        </a:p>
      </dgm:t>
    </dgm:pt>
    <dgm:pt modelId="{32441E05-E15D-487A-8754-2AF0308EC069}">
      <dgm:prSet/>
      <dgm:spPr/>
      <dgm:t>
        <a:bodyPr/>
        <a:lstStyle/>
        <a:p>
          <a:r>
            <a:rPr lang="en-GB"/>
            <a:t>Understand that failure to complete written work is rarely purely defiant/ motivational…kids do well when they can.</a:t>
          </a:r>
          <a:endParaRPr lang="en-US"/>
        </a:p>
      </dgm:t>
    </dgm:pt>
    <dgm:pt modelId="{635F72BB-2A32-4BBD-8535-CF57B685239B}" type="parTrans" cxnId="{3AB5B49D-4323-447A-AB7F-6E5A91775E6A}">
      <dgm:prSet/>
      <dgm:spPr/>
      <dgm:t>
        <a:bodyPr/>
        <a:lstStyle/>
        <a:p>
          <a:endParaRPr lang="en-US"/>
        </a:p>
      </dgm:t>
    </dgm:pt>
    <dgm:pt modelId="{0EAF21F4-7E97-42AB-A339-58F11479576A}" type="sibTrans" cxnId="{3AB5B49D-4323-447A-AB7F-6E5A91775E6A}">
      <dgm:prSet/>
      <dgm:spPr/>
      <dgm:t>
        <a:bodyPr/>
        <a:lstStyle/>
        <a:p>
          <a:endParaRPr lang="en-US"/>
        </a:p>
      </dgm:t>
    </dgm:pt>
    <dgm:pt modelId="{0FB2AC79-235D-41A8-9BE4-FA378A3E67E0}">
      <dgm:prSet/>
      <dgm:spPr/>
      <dgm:t>
        <a:bodyPr/>
        <a:lstStyle/>
        <a:p>
          <a:r>
            <a:rPr lang="en-GB"/>
            <a:t>Try to identify THEIR barriers and work out how to help them.</a:t>
          </a:r>
          <a:endParaRPr lang="en-US"/>
        </a:p>
      </dgm:t>
    </dgm:pt>
    <dgm:pt modelId="{76E06D49-AC1B-4859-839B-2DC0B91C60B4}" type="parTrans" cxnId="{033440BE-D413-4C4C-B608-1634E241ECD2}">
      <dgm:prSet/>
      <dgm:spPr/>
      <dgm:t>
        <a:bodyPr/>
        <a:lstStyle/>
        <a:p>
          <a:endParaRPr lang="en-US"/>
        </a:p>
      </dgm:t>
    </dgm:pt>
    <dgm:pt modelId="{A7B919AB-90F2-497B-8077-1DBD2E7B2CAE}" type="sibTrans" cxnId="{033440BE-D413-4C4C-B608-1634E241ECD2}">
      <dgm:prSet/>
      <dgm:spPr/>
      <dgm:t>
        <a:bodyPr/>
        <a:lstStyle/>
        <a:p>
          <a:endParaRPr lang="en-US"/>
        </a:p>
      </dgm:t>
    </dgm:pt>
    <dgm:pt modelId="{64A64F61-2DD9-4001-B476-B790C9BFB4B2}">
      <dgm:prSet/>
      <dgm:spPr/>
      <dgm:t>
        <a:bodyPr/>
        <a:lstStyle/>
        <a:p>
          <a:r>
            <a:rPr lang="en-GB"/>
            <a:t>Work on key principles: </a:t>
          </a:r>
          <a:endParaRPr lang="en-US"/>
        </a:p>
      </dgm:t>
    </dgm:pt>
    <dgm:pt modelId="{4DDB501E-DC2D-4A3D-8EFE-F7EF8E3CDBA3}" type="parTrans" cxnId="{9304D539-69A0-49A9-B409-F91C07EBDF23}">
      <dgm:prSet/>
      <dgm:spPr/>
      <dgm:t>
        <a:bodyPr/>
        <a:lstStyle/>
        <a:p>
          <a:endParaRPr lang="en-US"/>
        </a:p>
      </dgm:t>
    </dgm:pt>
    <dgm:pt modelId="{DC2DE8B5-8C60-48DE-A204-DC27F21390A6}" type="sibTrans" cxnId="{9304D539-69A0-49A9-B409-F91C07EBDF23}">
      <dgm:prSet/>
      <dgm:spPr/>
      <dgm:t>
        <a:bodyPr/>
        <a:lstStyle/>
        <a:p>
          <a:endParaRPr lang="en-US"/>
        </a:p>
      </dgm:t>
    </dgm:pt>
    <dgm:pt modelId="{EB9F10EF-38D8-4A3C-902D-925EAF735B0B}">
      <dgm:prSet/>
      <dgm:spPr/>
      <dgm:t>
        <a:bodyPr/>
        <a:lstStyle/>
        <a:p>
          <a:r>
            <a:rPr lang="en-GB"/>
            <a:t>Reduce ambiguity within the task and around the task (now- how-next)</a:t>
          </a:r>
          <a:endParaRPr lang="en-US"/>
        </a:p>
      </dgm:t>
    </dgm:pt>
    <dgm:pt modelId="{C820D729-3BD6-4670-BB26-A4F613266D94}" type="parTrans" cxnId="{304B510B-2350-4A44-B43B-4CA79F1251DD}">
      <dgm:prSet/>
      <dgm:spPr/>
      <dgm:t>
        <a:bodyPr/>
        <a:lstStyle/>
        <a:p>
          <a:endParaRPr lang="en-US"/>
        </a:p>
      </dgm:t>
    </dgm:pt>
    <dgm:pt modelId="{BAE1886B-C3A5-4A65-BBA0-622F819EEFCE}" type="sibTrans" cxnId="{304B510B-2350-4A44-B43B-4CA79F1251DD}">
      <dgm:prSet/>
      <dgm:spPr/>
      <dgm:t>
        <a:bodyPr/>
        <a:lstStyle/>
        <a:p>
          <a:endParaRPr lang="en-US"/>
        </a:p>
      </dgm:t>
    </dgm:pt>
    <dgm:pt modelId="{05357497-0F2D-4F1A-8A39-ECAD5A76634D}">
      <dgm:prSet/>
      <dgm:spPr/>
      <dgm:t>
        <a:bodyPr/>
        <a:lstStyle/>
        <a:p>
          <a:r>
            <a:rPr lang="en-GB"/>
            <a:t>Use writing frames and worked examples where possible</a:t>
          </a:r>
          <a:endParaRPr lang="en-US"/>
        </a:p>
      </dgm:t>
    </dgm:pt>
    <dgm:pt modelId="{DADA46EC-5C7B-4749-8806-86E26148515A}" type="parTrans" cxnId="{CB79038D-BF40-4E9A-8324-94CDC333913A}">
      <dgm:prSet/>
      <dgm:spPr/>
      <dgm:t>
        <a:bodyPr/>
        <a:lstStyle/>
        <a:p>
          <a:endParaRPr lang="en-US"/>
        </a:p>
      </dgm:t>
    </dgm:pt>
    <dgm:pt modelId="{D3C5A9CB-ABF5-4D99-B7EA-B06C6835341F}" type="sibTrans" cxnId="{CB79038D-BF40-4E9A-8324-94CDC333913A}">
      <dgm:prSet/>
      <dgm:spPr/>
      <dgm:t>
        <a:bodyPr/>
        <a:lstStyle/>
        <a:p>
          <a:endParaRPr lang="en-US"/>
        </a:p>
      </dgm:t>
    </dgm:pt>
    <dgm:pt modelId="{1FF15088-8326-4EEC-8FB9-BFEF70D5D87A}">
      <dgm:prSet/>
      <dgm:spPr/>
      <dgm:t>
        <a:bodyPr/>
        <a:lstStyle/>
        <a:p>
          <a:r>
            <a:rPr lang="en-GB"/>
            <a:t>Teach metacognitive strategies – make the thinking explicit</a:t>
          </a:r>
          <a:endParaRPr lang="en-US"/>
        </a:p>
      </dgm:t>
    </dgm:pt>
    <dgm:pt modelId="{D2A4D351-F723-4627-9C48-E5659CEE5882}" type="parTrans" cxnId="{342A5C1A-8C49-4065-9158-F7B31D706528}">
      <dgm:prSet/>
      <dgm:spPr/>
      <dgm:t>
        <a:bodyPr/>
        <a:lstStyle/>
        <a:p>
          <a:endParaRPr lang="en-US"/>
        </a:p>
      </dgm:t>
    </dgm:pt>
    <dgm:pt modelId="{9E6FD3A3-9641-45C2-96C5-0C3FF2E5266D}" type="sibTrans" cxnId="{342A5C1A-8C49-4065-9158-F7B31D706528}">
      <dgm:prSet/>
      <dgm:spPr/>
      <dgm:t>
        <a:bodyPr/>
        <a:lstStyle/>
        <a:p>
          <a:endParaRPr lang="en-US"/>
        </a:p>
      </dgm:t>
    </dgm:pt>
    <dgm:pt modelId="{195636AC-F4EA-4DFE-B233-4BFD740A3FC3}">
      <dgm:prSet/>
      <dgm:spPr/>
      <dgm:t>
        <a:bodyPr/>
        <a:lstStyle/>
        <a:p>
          <a:r>
            <a:rPr lang="en-GB"/>
            <a:t>Explore external issues eg noise, lighting with the student when possible</a:t>
          </a:r>
          <a:endParaRPr lang="en-US"/>
        </a:p>
      </dgm:t>
    </dgm:pt>
    <dgm:pt modelId="{9C8FB8DB-0672-4E0B-803C-58547F547371}" type="parTrans" cxnId="{382477A9-808A-4766-84DB-A1593C955251}">
      <dgm:prSet/>
      <dgm:spPr/>
      <dgm:t>
        <a:bodyPr/>
        <a:lstStyle/>
        <a:p>
          <a:endParaRPr lang="en-US"/>
        </a:p>
      </dgm:t>
    </dgm:pt>
    <dgm:pt modelId="{140C6795-1D04-48EB-9DD9-EC7951C74948}" type="sibTrans" cxnId="{382477A9-808A-4766-84DB-A1593C955251}">
      <dgm:prSet/>
      <dgm:spPr/>
      <dgm:t>
        <a:bodyPr/>
        <a:lstStyle/>
        <a:p>
          <a:endParaRPr lang="en-US"/>
        </a:p>
      </dgm:t>
    </dgm:pt>
    <dgm:pt modelId="{6BC597B2-2433-48F1-ACD2-520F04A30192}">
      <dgm:prSet/>
      <dgm:spPr/>
      <dgm:t>
        <a:bodyPr/>
        <a:lstStyle/>
        <a:p>
          <a:r>
            <a:rPr lang="en-GB"/>
            <a:t>Understand communication load and risk in writing </a:t>
          </a:r>
          <a:endParaRPr lang="en-US"/>
        </a:p>
      </dgm:t>
    </dgm:pt>
    <dgm:pt modelId="{F3C6C01A-F98A-4DB8-9892-3804DA4365DE}" type="parTrans" cxnId="{663E1815-121A-4CEC-9BA2-8BBE14F10B4D}">
      <dgm:prSet/>
      <dgm:spPr/>
      <dgm:t>
        <a:bodyPr/>
        <a:lstStyle/>
        <a:p>
          <a:endParaRPr lang="en-US"/>
        </a:p>
      </dgm:t>
    </dgm:pt>
    <dgm:pt modelId="{F61592F8-EE19-47A1-A13A-E4B0CD91504C}" type="sibTrans" cxnId="{663E1815-121A-4CEC-9BA2-8BBE14F10B4D}">
      <dgm:prSet/>
      <dgm:spPr/>
      <dgm:t>
        <a:bodyPr/>
        <a:lstStyle/>
        <a:p>
          <a:endParaRPr lang="en-US"/>
        </a:p>
      </dgm:t>
    </dgm:pt>
    <dgm:pt modelId="{5384635E-40F4-42EB-AAE4-3BDCFAA135C7}">
      <dgm:prSet/>
      <dgm:spPr/>
      <dgm:t>
        <a:bodyPr/>
        <a:lstStyle/>
        <a:p>
          <a:r>
            <a:rPr lang="en-GB"/>
            <a:t>Be clear on purpose, success criteria and mark scheme</a:t>
          </a:r>
          <a:endParaRPr lang="en-US"/>
        </a:p>
      </dgm:t>
    </dgm:pt>
    <dgm:pt modelId="{644F0E1B-FA67-40C1-A301-8F254E5A5A7E}" type="parTrans" cxnId="{ADC5F80E-E446-4B2A-8DA2-4B66DEA02994}">
      <dgm:prSet/>
      <dgm:spPr/>
      <dgm:t>
        <a:bodyPr/>
        <a:lstStyle/>
        <a:p>
          <a:endParaRPr lang="en-US"/>
        </a:p>
      </dgm:t>
    </dgm:pt>
    <dgm:pt modelId="{4864C1D5-F178-438B-AED5-735DDF451913}" type="sibTrans" cxnId="{ADC5F80E-E446-4B2A-8DA2-4B66DEA02994}">
      <dgm:prSet/>
      <dgm:spPr/>
      <dgm:t>
        <a:bodyPr/>
        <a:lstStyle/>
        <a:p>
          <a:endParaRPr lang="en-US"/>
        </a:p>
      </dgm:t>
    </dgm:pt>
    <dgm:pt modelId="{85AB2DB4-250E-428C-864F-75C5071F22A7}">
      <dgm:prSet/>
      <dgm:spPr/>
      <dgm:t>
        <a:bodyPr/>
        <a:lstStyle/>
        <a:p>
          <a:r>
            <a:rPr lang="en-GB"/>
            <a:t>Use special interests where possible</a:t>
          </a:r>
          <a:endParaRPr lang="en-US"/>
        </a:p>
      </dgm:t>
    </dgm:pt>
    <dgm:pt modelId="{FEFDD490-BBBC-4623-B50B-60DE3515EAB2}" type="parTrans" cxnId="{B9B64DF5-CD21-4835-B2B7-EF0B5D1B948E}">
      <dgm:prSet/>
      <dgm:spPr/>
      <dgm:t>
        <a:bodyPr/>
        <a:lstStyle/>
        <a:p>
          <a:endParaRPr lang="en-US"/>
        </a:p>
      </dgm:t>
    </dgm:pt>
    <dgm:pt modelId="{B92E372D-52C4-4616-82A3-08EA1E1B2AAE}" type="sibTrans" cxnId="{B9B64DF5-CD21-4835-B2B7-EF0B5D1B948E}">
      <dgm:prSet/>
      <dgm:spPr/>
      <dgm:t>
        <a:bodyPr/>
        <a:lstStyle/>
        <a:p>
          <a:endParaRPr lang="en-US"/>
        </a:p>
      </dgm:t>
    </dgm:pt>
    <dgm:pt modelId="{59299B08-93CC-4456-80C4-7086D3C556CE}" type="pres">
      <dgm:prSet presAssocID="{63FDF12F-C160-4868-8871-46E798EF2A90}" presName="linear" presStyleCnt="0">
        <dgm:presLayoutVars>
          <dgm:animLvl val="lvl"/>
          <dgm:resizeHandles val="exact"/>
        </dgm:presLayoutVars>
      </dgm:prSet>
      <dgm:spPr/>
    </dgm:pt>
    <dgm:pt modelId="{AAF79821-871C-4A9F-81EE-2AF699B21559}" type="pres">
      <dgm:prSet presAssocID="{58686DF8-C1F0-4CA0-A338-DDE4715B8738}" presName="parentText" presStyleLbl="node1" presStyleIdx="0" presStyleCnt="11">
        <dgm:presLayoutVars>
          <dgm:chMax val="0"/>
          <dgm:bulletEnabled val="1"/>
        </dgm:presLayoutVars>
      </dgm:prSet>
      <dgm:spPr/>
    </dgm:pt>
    <dgm:pt modelId="{67DAA977-1A44-4729-9BB1-8DC8A15F3BA7}" type="pres">
      <dgm:prSet presAssocID="{23D7E81E-D2AD-442A-9810-A6874CF1170D}" presName="spacer" presStyleCnt="0"/>
      <dgm:spPr/>
    </dgm:pt>
    <dgm:pt modelId="{ABB1F692-1E47-426A-983C-B842EE8D59B2}" type="pres">
      <dgm:prSet presAssocID="{32441E05-E15D-487A-8754-2AF0308EC069}" presName="parentText" presStyleLbl="node1" presStyleIdx="1" presStyleCnt="11">
        <dgm:presLayoutVars>
          <dgm:chMax val="0"/>
          <dgm:bulletEnabled val="1"/>
        </dgm:presLayoutVars>
      </dgm:prSet>
      <dgm:spPr/>
    </dgm:pt>
    <dgm:pt modelId="{05E678D4-E4FC-4291-98BB-C5438DA26950}" type="pres">
      <dgm:prSet presAssocID="{0EAF21F4-7E97-42AB-A339-58F11479576A}" presName="spacer" presStyleCnt="0"/>
      <dgm:spPr/>
    </dgm:pt>
    <dgm:pt modelId="{7F2E6A86-FE90-4CDD-8A66-EB08AD082B2A}" type="pres">
      <dgm:prSet presAssocID="{0FB2AC79-235D-41A8-9BE4-FA378A3E67E0}" presName="parentText" presStyleLbl="node1" presStyleIdx="2" presStyleCnt="11">
        <dgm:presLayoutVars>
          <dgm:chMax val="0"/>
          <dgm:bulletEnabled val="1"/>
        </dgm:presLayoutVars>
      </dgm:prSet>
      <dgm:spPr/>
    </dgm:pt>
    <dgm:pt modelId="{1A837AA7-3EF8-4348-A90F-BB3CE217DA40}" type="pres">
      <dgm:prSet presAssocID="{A7B919AB-90F2-497B-8077-1DBD2E7B2CAE}" presName="spacer" presStyleCnt="0"/>
      <dgm:spPr/>
    </dgm:pt>
    <dgm:pt modelId="{5ED418D5-37EF-4B16-89AE-624DFC24C1FB}" type="pres">
      <dgm:prSet presAssocID="{64A64F61-2DD9-4001-B476-B790C9BFB4B2}" presName="parentText" presStyleLbl="node1" presStyleIdx="3" presStyleCnt="11">
        <dgm:presLayoutVars>
          <dgm:chMax val="0"/>
          <dgm:bulletEnabled val="1"/>
        </dgm:presLayoutVars>
      </dgm:prSet>
      <dgm:spPr/>
    </dgm:pt>
    <dgm:pt modelId="{37AB1575-3E41-49CB-BC42-013B4E95EB0C}" type="pres">
      <dgm:prSet presAssocID="{DC2DE8B5-8C60-48DE-A204-DC27F21390A6}" presName="spacer" presStyleCnt="0"/>
      <dgm:spPr/>
    </dgm:pt>
    <dgm:pt modelId="{E1499CE1-805D-4DDF-8313-48A5D5B447EA}" type="pres">
      <dgm:prSet presAssocID="{EB9F10EF-38D8-4A3C-902D-925EAF735B0B}" presName="parentText" presStyleLbl="node1" presStyleIdx="4" presStyleCnt="11">
        <dgm:presLayoutVars>
          <dgm:chMax val="0"/>
          <dgm:bulletEnabled val="1"/>
        </dgm:presLayoutVars>
      </dgm:prSet>
      <dgm:spPr/>
    </dgm:pt>
    <dgm:pt modelId="{0D43BF9D-96A2-4FBE-976D-7F1A0257DE43}" type="pres">
      <dgm:prSet presAssocID="{BAE1886B-C3A5-4A65-BBA0-622F819EEFCE}" presName="spacer" presStyleCnt="0"/>
      <dgm:spPr/>
    </dgm:pt>
    <dgm:pt modelId="{6432CA8F-0B92-4CD7-A993-EE709B870A3F}" type="pres">
      <dgm:prSet presAssocID="{05357497-0F2D-4F1A-8A39-ECAD5A76634D}" presName="parentText" presStyleLbl="node1" presStyleIdx="5" presStyleCnt="11">
        <dgm:presLayoutVars>
          <dgm:chMax val="0"/>
          <dgm:bulletEnabled val="1"/>
        </dgm:presLayoutVars>
      </dgm:prSet>
      <dgm:spPr/>
    </dgm:pt>
    <dgm:pt modelId="{2808C65F-F40B-4129-9EE0-4933DF086FCD}" type="pres">
      <dgm:prSet presAssocID="{D3C5A9CB-ABF5-4D99-B7EA-B06C6835341F}" presName="spacer" presStyleCnt="0"/>
      <dgm:spPr/>
    </dgm:pt>
    <dgm:pt modelId="{74DB4002-0B52-459A-996E-2EB437B0DD2F}" type="pres">
      <dgm:prSet presAssocID="{1FF15088-8326-4EEC-8FB9-BFEF70D5D87A}" presName="parentText" presStyleLbl="node1" presStyleIdx="6" presStyleCnt="11">
        <dgm:presLayoutVars>
          <dgm:chMax val="0"/>
          <dgm:bulletEnabled val="1"/>
        </dgm:presLayoutVars>
      </dgm:prSet>
      <dgm:spPr/>
    </dgm:pt>
    <dgm:pt modelId="{1E0568E0-87C2-4178-AFCF-E9D5CD09FF08}" type="pres">
      <dgm:prSet presAssocID="{9E6FD3A3-9641-45C2-96C5-0C3FF2E5266D}" presName="spacer" presStyleCnt="0"/>
      <dgm:spPr/>
    </dgm:pt>
    <dgm:pt modelId="{FFAF7C92-606E-4BBC-9332-6DC8D960CBD9}" type="pres">
      <dgm:prSet presAssocID="{195636AC-F4EA-4DFE-B233-4BFD740A3FC3}" presName="parentText" presStyleLbl="node1" presStyleIdx="7" presStyleCnt="11">
        <dgm:presLayoutVars>
          <dgm:chMax val="0"/>
          <dgm:bulletEnabled val="1"/>
        </dgm:presLayoutVars>
      </dgm:prSet>
      <dgm:spPr/>
    </dgm:pt>
    <dgm:pt modelId="{4444526C-CB92-4442-A992-A7FC3CD7EDC2}" type="pres">
      <dgm:prSet presAssocID="{140C6795-1D04-48EB-9DD9-EC7951C74948}" presName="spacer" presStyleCnt="0"/>
      <dgm:spPr/>
    </dgm:pt>
    <dgm:pt modelId="{49D3D602-0CDA-470C-B3A2-E2126D0C2ABD}" type="pres">
      <dgm:prSet presAssocID="{6BC597B2-2433-48F1-ACD2-520F04A30192}" presName="parentText" presStyleLbl="node1" presStyleIdx="8" presStyleCnt="11">
        <dgm:presLayoutVars>
          <dgm:chMax val="0"/>
          <dgm:bulletEnabled val="1"/>
        </dgm:presLayoutVars>
      </dgm:prSet>
      <dgm:spPr/>
    </dgm:pt>
    <dgm:pt modelId="{9B887745-E358-4D7C-8624-64FDBD5E368F}" type="pres">
      <dgm:prSet presAssocID="{F61592F8-EE19-47A1-A13A-E4B0CD91504C}" presName="spacer" presStyleCnt="0"/>
      <dgm:spPr/>
    </dgm:pt>
    <dgm:pt modelId="{1C0F6FCE-7BC6-4736-B780-563C694CF56D}" type="pres">
      <dgm:prSet presAssocID="{5384635E-40F4-42EB-AAE4-3BDCFAA135C7}" presName="parentText" presStyleLbl="node1" presStyleIdx="9" presStyleCnt="11">
        <dgm:presLayoutVars>
          <dgm:chMax val="0"/>
          <dgm:bulletEnabled val="1"/>
        </dgm:presLayoutVars>
      </dgm:prSet>
      <dgm:spPr/>
    </dgm:pt>
    <dgm:pt modelId="{360FD2A5-5A56-477F-9507-23EFB05601FA}" type="pres">
      <dgm:prSet presAssocID="{4864C1D5-F178-438B-AED5-735DDF451913}" presName="spacer" presStyleCnt="0"/>
      <dgm:spPr/>
    </dgm:pt>
    <dgm:pt modelId="{05F5BF28-904A-4679-BA53-10F391FBFFD4}" type="pres">
      <dgm:prSet presAssocID="{85AB2DB4-250E-428C-864F-75C5071F22A7}" presName="parentText" presStyleLbl="node1" presStyleIdx="10" presStyleCnt="11">
        <dgm:presLayoutVars>
          <dgm:chMax val="0"/>
          <dgm:bulletEnabled val="1"/>
        </dgm:presLayoutVars>
      </dgm:prSet>
      <dgm:spPr/>
    </dgm:pt>
  </dgm:ptLst>
  <dgm:cxnLst>
    <dgm:cxn modelId="{CB490C0A-46F1-4588-B073-45C863151614}" type="presOf" srcId="{85AB2DB4-250E-428C-864F-75C5071F22A7}" destId="{05F5BF28-904A-4679-BA53-10F391FBFFD4}" srcOrd="0" destOrd="0" presId="urn:microsoft.com/office/officeart/2005/8/layout/vList2"/>
    <dgm:cxn modelId="{304B510B-2350-4A44-B43B-4CA79F1251DD}" srcId="{63FDF12F-C160-4868-8871-46E798EF2A90}" destId="{EB9F10EF-38D8-4A3C-902D-925EAF735B0B}" srcOrd="4" destOrd="0" parTransId="{C820D729-3BD6-4670-BB26-A4F613266D94}" sibTransId="{BAE1886B-C3A5-4A65-BBA0-622F819EEFCE}"/>
    <dgm:cxn modelId="{ADC5F80E-E446-4B2A-8DA2-4B66DEA02994}" srcId="{63FDF12F-C160-4868-8871-46E798EF2A90}" destId="{5384635E-40F4-42EB-AAE4-3BDCFAA135C7}" srcOrd="9" destOrd="0" parTransId="{644F0E1B-FA67-40C1-A301-8F254E5A5A7E}" sibTransId="{4864C1D5-F178-438B-AED5-735DDF451913}"/>
    <dgm:cxn modelId="{663E1815-121A-4CEC-9BA2-8BBE14F10B4D}" srcId="{63FDF12F-C160-4868-8871-46E798EF2A90}" destId="{6BC597B2-2433-48F1-ACD2-520F04A30192}" srcOrd="8" destOrd="0" parTransId="{F3C6C01A-F98A-4DB8-9892-3804DA4365DE}" sibTransId="{F61592F8-EE19-47A1-A13A-E4B0CD91504C}"/>
    <dgm:cxn modelId="{342A5C1A-8C49-4065-9158-F7B31D706528}" srcId="{63FDF12F-C160-4868-8871-46E798EF2A90}" destId="{1FF15088-8326-4EEC-8FB9-BFEF70D5D87A}" srcOrd="6" destOrd="0" parTransId="{D2A4D351-F723-4627-9C48-E5659CEE5882}" sibTransId="{9E6FD3A3-9641-45C2-96C5-0C3FF2E5266D}"/>
    <dgm:cxn modelId="{7442C51C-148D-4FD1-A558-D5886D959384}" type="presOf" srcId="{6BC597B2-2433-48F1-ACD2-520F04A30192}" destId="{49D3D602-0CDA-470C-B3A2-E2126D0C2ABD}" srcOrd="0" destOrd="0" presId="urn:microsoft.com/office/officeart/2005/8/layout/vList2"/>
    <dgm:cxn modelId="{2423EA1C-A761-4BCF-BF89-2F30068E6A6E}" srcId="{63FDF12F-C160-4868-8871-46E798EF2A90}" destId="{58686DF8-C1F0-4CA0-A338-DDE4715B8738}" srcOrd="0" destOrd="0" parTransId="{ABDB0938-D821-4712-99CB-8492532BA799}" sibTransId="{23D7E81E-D2AD-442A-9810-A6874CF1170D}"/>
    <dgm:cxn modelId="{95AD1432-1E5A-4A4C-B08E-BA4455BAD6A8}" type="presOf" srcId="{EB9F10EF-38D8-4A3C-902D-925EAF735B0B}" destId="{E1499CE1-805D-4DDF-8313-48A5D5B447EA}" srcOrd="0" destOrd="0" presId="urn:microsoft.com/office/officeart/2005/8/layout/vList2"/>
    <dgm:cxn modelId="{9304D539-69A0-49A9-B409-F91C07EBDF23}" srcId="{63FDF12F-C160-4868-8871-46E798EF2A90}" destId="{64A64F61-2DD9-4001-B476-B790C9BFB4B2}" srcOrd="3" destOrd="0" parTransId="{4DDB501E-DC2D-4A3D-8EFE-F7EF8E3CDBA3}" sibTransId="{DC2DE8B5-8C60-48DE-A204-DC27F21390A6}"/>
    <dgm:cxn modelId="{FFFD7746-C858-4DFE-A093-FEA7FDE10659}" type="presOf" srcId="{05357497-0F2D-4F1A-8A39-ECAD5A76634D}" destId="{6432CA8F-0B92-4CD7-A993-EE709B870A3F}" srcOrd="0" destOrd="0" presId="urn:microsoft.com/office/officeart/2005/8/layout/vList2"/>
    <dgm:cxn modelId="{3017A875-5F93-4D93-B2CF-74DD739CDBF7}" type="presOf" srcId="{32441E05-E15D-487A-8754-2AF0308EC069}" destId="{ABB1F692-1E47-426A-983C-B842EE8D59B2}" srcOrd="0" destOrd="0" presId="urn:microsoft.com/office/officeart/2005/8/layout/vList2"/>
    <dgm:cxn modelId="{483A5F57-64DA-4EA9-B8AD-A3ECA584A5B3}" type="presOf" srcId="{5384635E-40F4-42EB-AAE4-3BDCFAA135C7}" destId="{1C0F6FCE-7BC6-4736-B780-563C694CF56D}" srcOrd="0" destOrd="0" presId="urn:microsoft.com/office/officeart/2005/8/layout/vList2"/>
    <dgm:cxn modelId="{7E2F3881-BBFE-47B1-A875-DFC895B02F31}" type="presOf" srcId="{58686DF8-C1F0-4CA0-A338-DDE4715B8738}" destId="{AAF79821-871C-4A9F-81EE-2AF699B21559}" srcOrd="0" destOrd="0" presId="urn:microsoft.com/office/officeart/2005/8/layout/vList2"/>
    <dgm:cxn modelId="{CB79038D-BF40-4E9A-8324-94CDC333913A}" srcId="{63FDF12F-C160-4868-8871-46E798EF2A90}" destId="{05357497-0F2D-4F1A-8A39-ECAD5A76634D}" srcOrd="5" destOrd="0" parTransId="{DADA46EC-5C7B-4749-8806-86E26148515A}" sibTransId="{D3C5A9CB-ABF5-4D99-B7EA-B06C6835341F}"/>
    <dgm:cxn modelId="{3AB5B49D-4323-447A-AB7F-6E5A91775E6A}" srcId="{63FDF12F-C160-4868-8871-46E798EF2A90}" destId="{32441E05-E15D-487A-8754-2AF0308EC069}" srcOrd="1" destOrd="0" parTransId="{635F72BB-2A32-4BBD-8535-CF57B685239B}" sibTransId="{0EAF21F4-7E97-42AB-A339-58F11479576A}"/>
    <dgm:cxn modelId="{927216A7-2D15-4400-BD38-36994FDE7FC1}" type="presOf" srcId="{0FB2AC79-235D-41A8-9BE4-FA378A3E67E0}" destId="{7F2E6A86-FE90-4CDD-8A66-EB08AD082B2A}" srcOrd="0" destOrd="0" presId="urn:microsoft.com/office/officeart/2005/8/layout/vList2"/>
    <dgm:cxn modelId="{382477A9-808A-4766-84DB-A1593C955251}" srcId="{63FDF12F-C160-4868-8871-46E798EF2A90}" destId="{195636AC-F4EA-4DFE-B233-4BFD740A3FC3}" srcOrd="7" destOrd="0" parTransId="{9C8FB8DB-0672-4E0B-803C-58547F547371}" sibTransId="{140C6795-1D04-48EB-9DD9-EC7951C74948}"/>
    <dgm:cxn modelId="{033440BE-D413-4C4C-B608-1634E241ECD2}" srcId="{63FDF12F-C160-4868-8871-46E798EF2A90}" destId="{0FB2AC79-235D-41A8-9BE4-FA378A3E67E0}" srcOrd="2" destOrd="0" parTransId="{76E06D49-AC1B-4859-839B-2DC0B91C60B4}" sibTransId="{A7B919AB-90F2-497B-8077-1DBD2E7B2CAE}"/>
    <dgm:cxn modelId="{615413C4-FDE0-4F6C-B1BE-12815C3CA91C}" type="presOf" srcId="{195636AC-F4EA-4DFE-B233-4BFD740A3FC3}" destId="{FFAF7C92-606E-4BBC-9332-6DC8D960CBD9}" srcOrd="0" destOrd="0" presId="urn:microsoft.com/office/officeart/2005/8/layout/vList2"/>
    <dgm:cxn modelId="{9F7C9BE5-7B97-4294-A1E5-517E32DD186E}" type="presOf" srcId="{64A64F61-2DD9-4001-B476-B790C9BFB4B2}" destId="{5ED418D5-37EF-4B16-89AE-624DFC24C1FB}" srcOrd="0" destOrd="0" presId="urn:microsoft.com/office/officeart/2005/8/layout/vList2"/>
    <dgm:cxn modelId="{B9B64DF5-CD21-4835-B2B7-EF0B5D1B948E}" srcId="{63FDF12F-C160-4868-8871-46E798EF2A90}" destId="{85AB2DB4-250E-428C-864F-75C5071F22A7}" srcOrd="10" destOrd="0" parTransId="{FEFDD490-BBBC-4623-B50B-60DE3515EAB2}" sibTransId="{B92E372D-52C4-4616-82A3-08EA1E1B2AAE}"/>
    <dgm:cxn modelId="{9E4002FA-32C6-4746-A34D-305298F6AFA6}" type="presOf" srcId="{1FF15088-8326-4EEC-8FB9-BFEF70D5D87A}" destId="{74DB4002-0B52-459A-996E-2EB437B0DD2F}" srcOrd="0" destOrd="0" presId="urn:microsoft.com/office/officeart/2005/8/layout/vList2"/>
    <dgm:cxn modelId="{0B578BFA-A301-4668-9CB4-4BB9BDDE11E4}" type="presOf" srcId="{63FDF12F-C160-4868-8871-46E798EF2A90}" destId="{59299B08-93CC-4456-80C4-7086D3C556CE}" srcOrd="0" destOrd="0" presId="urn:microsoft.com/office/officeart/2005/8/layout/vList2"/>
    <dgm:cxn modelId="{4BFFF2EE-89C8-4DDC-A69F-8FA0F494A02B}" type="presParOf" srcId="{59299B08-93CC-4456-80C4-7086D3C556CE}" destId="{AAF79821-871C-4A9F-81EE-2AF699B21559}" srcOrd="0" destOrd="0" presId="urn:microsoft.com/office/officeart/2005/8/layout/vList2"/>
    <dgm:cxn modelId="{5CB35F58-4169-4B52-B928-624E53286B19}" type="presParOf" srcId="{59299B08-93CC-4456-80C4-7086D3C556CE}" destId="{67DAA977-1A44-4729-9BB1-8DC8A15F3BA7}" srcOrd="1" destOrd="0" presId="urn:microsoft.com/office/officeart/2005/8/layout/vList2"/>
    <dgm:cxn modelId="{658264DE-A364-47D7-A1E5-EA99C2077432}" type="presParOf" srcId="{59299B08-93CC-4456-80C4-7086D3C556CE}" destId="{ABB1F692-1E47-426A-983C-B842EE8D59B2}" srcOrd="2" destOrd="0" presId="urn:microsoft.com/office/officeart/2005/8/layout/vList2"/>
    <dgm:cxn modelId="{86556751-AFB0-4D60-A661-D1F5A2DDF123}" type="presParOf" srcId="{59299B08-93CC-4456-80C4-7086D3C556CE}" destId="{05E678D4-E4FC-4291-98BB-C5438DA26950}" srcOrd="3" destOrd="0" presId="urn:microsoft.com/office/officeart/2005/8/layout/vList2"/>
    <dgm:cxn modelId="{B683F7CF-888F-4AA7-8E8C-4224F858188E}" type="presParOf" srcId="{59299B08-93CC-4456-80C4-7086D3C556CE}" destId="{7F2E6A86-FE90-4CDD-8A66-EB08AD082B2A}" srcOrd="4" destOrd="0" presId="urn:microsoft.com/office/officeart/2005/8/layout/vList2"/>
    <dgm:cxn modelId="{DC5C17C9-C070-4A40-9007-ED6F53FCDEDB}" type="presParOf" srcId="{59299B08-93CC-4456-80C4-7086D3C556CE}" destId="{1A837AA7-3EF8-4348-A90F-BB3CE217DA40}" srcOrd="5" destOrd="0" presId="urn:microsoft.com/office/officeart/2005/8/layout/vList2"/>
    <dgm:cxn modelId="{069825AB-9930-424D-A7A2-56D4F604B4FE}" type="presParOf" srcId="{59299B08-93CC-4456-80C4-7086D3C556CE}" destId="{5ED418D5-37EF-4B16-89AE-624DFC24C1FB}" srcOrd="6" destOrd="0" presId="urn:microsoft.com/office/officeart/2005/8/layout/vList2"/>
    <dgm:cxn modelId="{94531A20-008C-486C-8827-DB8658879736}" type="presParOf" srcId="{59299B08-93CC-4456-80C4-7086D3C556CE}" destId="{37AB1575-3E41-49CB-BC42-013B4E95EB0C}" srcOrd="7" destOrd="0" presId="urn:microsoft.com/office/officeart/2005/8/layout/vList2"/>
    <dgm:cxn modelId="{59FF0265-0732-4C72-8376-766A2A067BC9}" type="presParOf" srcId="{59299B08-93CC-4456-80C4-7086D3C556CE}" destId="{E1499CE1-805D-4DDF-8313-48A5D5B447EA}" srcOrd="8" destOrd="0" presId="urn:microsoft.com/office/officeart/2005/8/layout/vList2"/>
    <dgm:cxn modelId="{E362BEA7-F0FB-43D4-AF9D-6121398F8FBA}" type="presParOf" srcId="{59299B08-93CC-4456-80C4-7086D3C556CE}" destId="{0D43BF9D-96A2-4FBE-976D-7F1A0257DE43}" srcOrd="9" destOrd="0" presId="urn:microsoft.com/office/officeart/2005/8/layout/vList2"/>
    <dgm:cxn modelId="{57CAC6A7-203E-4DF5-9E2B-A2B451D2E703}" type="presParOf" srcId="{59299B08-93CC-4456-80C4-7086D3C556CE}" destId="{6432CA8F-0B92-4CD7-A993-EE709B870A3F}" srcOrd="10" destOrd="0" presId="urn:microsoft.com/office/officeart/2005/8/layout/vList2"/>
    <dgm:cxn modelId="{111AD2A4-747B-43A7-825A-EA645D0CED5C}" type="presParOf" srcId="{59299B08-93CC-4456-80C4-7086D3C556CE}" destId="{2808C65F-F40B-4129-9EE0-4933DF086FCD}" srcOrd="11" destOrd="0" presId="urn:microsoft.com/office/officeart/2005/8/layout/vList2"/>
    <dgm:cxn modelId="{0A0FAE68-8948-40EB-ACEC-8ED74AF05ADE}" type="presParOf" srcId="{59299B08-93CC-4456-80C4-7086D3C556CE}" destId="{74DB4002-0B52-459A-996E-2EB437B0DD2F}" srcOrd="12" destOrd="0" presId="urn:microsoft.com/office/officeart/2005/8/layout/vList2"/>
    <dgm:cxn modelId="{1AC3441A-3B36-4ACE-BCBB-F161128EBFB9}" type="presParOf" srcId="{59299B08-93CC-4456-80C4-7086D3C556CE}" destId="{1E0568E0-87C2-4178-AFCF-E9D5CD09FF08}" srcOrd="13" destOrd="0" presId="urn:microsoft.com/office/officeart/2005/8/layout/vList2"/>
    <dgm:cxn modelId="{9C19573B-15A6-491D-B02F-0F74DC804109}" type="presParOf" srcId="{59299B08-93CC-4456-80C4-7086D3C556CE}" destId="{FFAF7C92-606E-4BBC-9332-6DC8D960CBD9}" srcOrd="14" destOrd="0" presId="urn:microsoft.com/office/officeart/2005/8/layout/vList2"/>
    <dgm:cxn modelId="{EC8F0F4F-ACE6-4FE5-A5D0-2F2C16BB0C82}" type="presParOf" srcId="{59299B08-93CC-4456-80C4-7086D3C556CE}" destId="{4444526C-CB92-4442-A992-A7FC3CD7EDC2}" srcOrd="15" destOrd="0" presId="urn:microsoft.com/office/officeart/2005/8/layout/vList2"/>
    <dgm:cxn modelId="{8DB7E0D0-4D8D-42E4-85E8-591DB1BBDFA9}" type="presParOf" srcId="{59299B08-93CC-4456-80C4-7086D3C556CE}" destId="{49D3D602-0CDA-470C-B3A2-E2126D0C2ABD}" srcOrd="16" destOrd="0" presId="urn:microsoft.com/office/officeart/2005/8/layout/vList2"/>
    <dgm:cxn modelId="{8297C0C7-E102-4360-9497-997344425DBB}" type="presParOf" srcId="{59299B08-93CC-4456-80C4-7086D3C556CE}" destId="{9B887745-E358-4D7C-8624-64FDBD5E368F}" srcOrd="17" destOrd="0" presId="urn:microsoft.com/office/officeart/2005/8/layout/vList2"/>
    <dgm:cxn modelId="{82540D6B-18F4-4219-B853-AB0D68E64D39}" type="presParOf" srcId="{59299B08-93CC-4456-80C4-7086D3C556CE}" destId="{1C0F6FCE-7BC6-4736-B780-563C694CF56D}" srcOrd="18" destOrd="0" presId="urn:microsoft.com/office/officeart/2005/8/layout/vList2"/>
    <dgm:cxn modelId="{EFD147BC-ADEE-465F-82A7-A514E8B3C555}" type="presParOf" srcId="{59299B08-93CC-4456-80C4-7086D3C556CE}" destId="{360FD2A5-5A56-477F-9507-23EFB05601FA}" srcOrd="19" destOrd="0" presId="urn:microsoft.com/office/officeart/2005/8/layout/vList2"/>
    <dgm:cxn modelId="{3DF71954-7DA3-4C04-BE22-B7376E4CD84A}" type="presParOf" srcId="{59299B08-93CC-4456-80C4-7086D3C556CE}" destId="{05F5BF28-904A-4679-BA53-10F391FBFFD4}" srcOrd="2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68AFFA-3365-4F70-A748-65E7132A4671}">
      <dsp:nvSpPr>
        <dsp:cNvPr id="0" name=""/>
        <dsp:cNvSpPr/>
      </dsp:nvSpPr>
      <dsp:spPr>
        <a:xfrm>
          <a:off x="881488" y="2160"/>
          <a:ext cx="3265680" cy="195940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kern="1200" dirty="0"/>
            <a:t>Not all autistic people have the difficulties described in this talk. Some thrive in education; some are very musical or are fabulous at writing or highly artistic.</a:t>
          </a:r>
          <a:endParaRPr lang="en-US" sz="1400" b="0" kern="1200" dirty="0"/>
        </a:p>
      </dsp:txBody>
      <dsp:txXfrm>
        <a:off x="881488" y="2160"/>
        <a:ext cx="3265680" cy="1959408"/>
      </dsp:txXfrm>
    </dsp:sp>
    <dsp:sp modelId="{5C90E2CD-F2FE-4C0C-9F95-AA1DF0821B40}">
      <dsp:nvSpPr>
        <dsp:cNvPr id="0" name=""/>
        <dsp:cNvSpPr/>
      </dsp:nvSpPr>
      <dsp:spPr>
        <a:xfrm>
          <a:off x="881488" y="2288137"/>
          <a:ext cx="3265680" cy="1959408"/>
        </a:xfrm>
        <a:prstGeom prst="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For some youngsters, who have externalising (outwardly expressed) behaviours, it is of course obvious when they are struggling.</a:t>
          </a:r>
          <a:endParaRPr lang="en-US" sz="1400" kern="1200" dirty="0"/>
        </a:p>
      </dsp:txBody>
      <dsp:txXfrm>
        <a:off x="881488" y="2288137"/>
        <a:ext cx="3265680" cy="1959408"/>
      </dsp:txXfrm>
    </dsp:sp>
    <dsp:sp modelId="{AA9496D3-A76A-4118-9BBA-B1EEC0E6BB85}">
      <dsp:nvSpPr>
        <dsp:cNvPr id="0" name=""/>
        <dsp:cNvSpPr/>
      </dsp:nvSpPr>
      <dsp:spPr>
        <a:xfrm>
          <a:off x="881488" y="4574113"/>
          <a:ext cx="3265680" cy="1959408"/>
        </a:xfrm>
        <a:prstGeom prst="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The pattern of strengths and issues described in this talk is however, quite common in autistic people who internalise their behaviours. This causes issues for the young person as they move through school, because their difficulties are often hidden until they fall out of education or develop severe school-based anxieties or burnout.</a:t>
          </a:r>
          <a:endParaRPr lang="en-US" sz="1400" kern="1200" dirty="0"/>
        </a:p>
      </dsp:txBody>
      <dsp:txXfrm>
        <a:off x="881488" y="4574113"/>
        <a:ext cx="3265680" cy="19594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EB8E88-66D4-4BAA-A3E7-F650FA35A430}">
      <dsp:nvSpPr>
        <dsp:cNvPr id="0" name=""/>
        <dsp:cNvSpPr/>
      </dsp:nvSpPr>
      <dsp:spPr>
        <a:xfrm>
          <a:off x="0" y="592729"/>
          <a:ext cx="3771900" cy="68796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0" i="0" kern="1200" baseline="0" dirty="0"/>
            <a:t>categoriser / classifier</a:t>
          </a:r>
          <a:endParaRPr lang="en-US" sz="2800" kern="1200" dirty="0"/>
        </a:p>
      </dsp:txBody>
      <dsp:txXfrm>
        <a:off x="33583" y="626312"/>
        <a:ext cx="3704734" cy="620794"/>
      </dsp:txXfrm>
    </dsp:sp>
    <dsp:sp modelId="{A4BC6F07-767E-4018-8069-C86D1FD927C7}">
      <dsp:nvSpPr>
        <dsp:cNvPr id="0" name=""/>
        <dsp:cNvSpPr/>
      </dsp:nvSpPr>
      <dsp:spPr>
        <a:xfrm>
          <a:off x="0" y="1361329"/>
          <a:ext cx="3771900" cy="687960"/>
        </a:xfrm>
        <a:prstGeom prst="roundRect">
          <a:avLst/>
        </a:prstGeom>
        <a:solidFill>
          <a:schemeClr val="accent2">
            <a:hueOff val="1610903"/>
            <a:satOff val="-4623"/>
            <a:lumOff val="-740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inhibition</a:t>
          </a:r>
          <a:endParaRPr lang="en-US" sz="2800" kern="1200" dirty="0"/>
        </a:p>
      </dsp:txBody>
      <dsp:txXfrm>
        <a:off x="33583" y="1394912"/>
        <a:ext cx="3704734" cy="620794"/>
      </dsp:txXfrm>
    </dsp:sp>
    <dsp:sp modelId="{83958311-6DAA-4A16-ADC7-9B49F445A1B5}">
      <dsp:nvSpPr>
        <dsp:cNvPr id="0" name=""/>
        <dsp:cNvSpPr/>
      </dsp:nvSpPr>
      <dsp:spPr>
        <a:xfrm>
          <a:off x="0" y="2129929"/>
          <a:ext cx="3771900" cy="687960"/>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 anxiety</a:t>
          </a:r>
          <a:endParaRPr lang="en-US" sz="2800" kern="1200" dirty="0"/>
        </a:p>
      </dsp:txBody>
      <dsp:txXfrm>
        <a:off x="33583" y="2163512"/>
        <a:ext cx="3704734" cy="620794"/>
      </dsp:txXfrm>
    </dsp:sp>
    <dsp:sp modelId="{37D497FA-B431-4EFC-8E42-7F5899A5C074}">
      <dsp:nvSpPr>
        <dsp:cNvPr id="0" name=""/>
        <dsp:cNvSpPr/>
      </dsp:nvSpPr>
      <dsp:spPr>
        <a:xfrm>
          <a:off x="0" y="2898529"/>
          <a:ext cx="3771900" cy="687960"/>
        </a:xfrm>
        <a:prstGeom prst="roundRect">
          <a:avLst/>
        </a:prstGeom>
        <a:solidFill>
          <a:schemeClr val="accent2">
            <a:hueOff val="4832710"/>
            <a:satOff val="-13870"/>
            <a:lumOff val="-222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communication load</a:t>
          </a:r>
          <a:endParaRPr lang="en-US" sz="2800" kern="1200" dirty="0"/>
        </a:p>
      </dsp:txBody>
      <dsp:txXfrm>
        <a:off x="33583" y="2932112"/>
        <a:ext cx="3704734" cy="620794"/>
      </dsp:txXfrm>
    </dsp:sp>
    <dsp:sp modelId="{9322F070-CA21-47B4-BBB1-39B55D76CDD5}">
      <dsp:nvSpPr>
        <dsp:cNvPr id="0" name=""/>
        <dsp:cNvSpPr/>
      </dsp:nvSpPr>
      <dsp:spPr>
        <a:xfrm>
          <a:off x="0" y="3667129"/>
          <a:ext cx="3771900" cy="68796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executive functioning</a:t>
          </a:r>
          <a:endParaRPr lang="en-US" sz="2800" kern="1200" dirty="0"/>
        </a:p>
      </dsp:txBody>
      <dsp:txXfrm>
        <a:off x="33583" y="3700712"/>
        <a:ext cx="3704734" cy="62079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0017F0-90CE-4AE7-9062-8089FC5B6C9D}">
      <dsp:nvSpPr>
        <dsp:cNvPr id="0" name=""/>
        <dsp:cNvSpPr/>
      </dsp:nvSpPr>
      <dsp:spPr>
        <a:xfrm>
          <a:off x="0" y="37250"/>
          <a:ext cx="3771900" cy="1771453"/>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Have you ever taught a Ben?</a:t>
          </a:r>
          <a:endParaRPr lang="en-US" sz="2500" kern="1200"/>
        </a:p>
      </dsp:txBody>
      <dsp:txXfrm>
        <a:off x="86475" y="123725"/>
        <a:ext cx="3598950" cy="1598503"/>
      </dsp:txXfrm>
    </dsp:sp>
    <dsp:sp modelId="{8F578416-5BC5-44C6-A815-AD50F772FB47}">
      <dsp:nvSpPr>
        <dsp:cNvPr id="0" name=""/>
        <dsp:cNvSpPr/>
      </dsp:nvSpPr>
      <dsp:spPr>
        <a:xfrm>
          <a:off x="0" y="1880703"/>
          <a:ext cx="3771900" cy="1771453"/>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Read the pen portrait and highlight key assumptions made by those around Ben.</a:t>
          </a:r>
          <a:endParaRPr lang="en-US" sz="2500" kern="1200"/>
        </a:p>
      </dsp:txBody>
      <dsp:txXfrm>
        <a:off x="86475" y="1967178"/>
        <a:ext cx="3598950" cy="1598503"/>
      </dsp:txXfrm>
    </dsp:sp>
    <dsp:sp modelId="{9E555C5A-BD69-49FB-B24E-4F49951D1D44}">
      <dsp:nvSpPr>
        <dsp:cNvPr id="0" name=""/>
        <dsp:cNvSpPr/>
      </dsp:nvSpPr>
      <dsp:spPr>
        <a:xfrm>
          <a:off x="0" y="3724156"/>
          <a:ext cx="3771900" cy="1771453"/>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Any ideas what is going wrong for Ben?</a:t>
          </a:r>
          <a:endParaRPr lang="en-US" sz="2500" kern="1200"/>
        </a:p>
      </dsp:txBody>
      <dsp:txXfrm>
        <a:off x="86475" y="3810631"/>
        <a:ext cx="3598950" cy="15985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7D7695-230F-4F8C-8557-B55AE7947502}">
      <dsp:nvSpPr>
        <dsp:cNvPr id="0" name=""/>
        <dsp:cNvSpPr/>
      </dsp:nvSpPr>
      <dsp:spPr>
        <a:xfrm>
          <a:off x="0" y="831501"/>
          <a:ext cx="2467979" cy="1480787"/>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Detail focused</a:t>
          </a:r>
          <a:endParaRPr lang="en-US" sz="1600" kern="1200"/>
        </a:p>
      </dsp:txBody>
      <dsp:txXfrm>
        <a:off x="0" y="831501"/>
        <a:ext cx="2467979" cy="1480787"/>
      </dsp:txXfrm>
    </dsp:sp>
    <dsp:sp modelId="{CC31BF98-7F8C-419F-AE98-57688180505D}">
      <dsp:nvSpPr>
        <dsp:cNvPr id="0" name=""/>
        <dsp:cNvSpPr/>
      </dsp:nvSpPr>
      <dsp:spPr>
        <a:xfrm>
          <a:off x="2714777" y="831501"/>
          <a:ext cx="2467979" cy="1480787"/>
        </a:xfrm>
        <a:prstGeom prst="rect">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Bottom-up processors – identify differences within categories, enjoy this (e.g. Thomas the Tank Engine, dinosaurs, Pokémon)</a:t>
          </a:r>
          <a:endParaRPr lang="en-US" sz="1600" kern="1200"/>
        </a:p>
      </dsp:txBody>
      <dsp:txXfrm>
        <a:off x="2714777" y="831501"/>
        <a:ext cx="2467979" cy="1480787"/>
      </dsp:txXfrm>
    </dsp:sp>
    <dsp:sp modelId="{D0D1626F-CFA5-4B33-92D3-E36B6813315B}">
      <dsp:nvSpPr>
        <dsp:cNvPr id="0" name=""/>
        <dsp:cNvSpPr/>
      </dsp:nvSpPr>
      <dsp:spPr>
        <a:xfrm>
          <a:off x="5429554" y="831501"/>
          <a:ext cx="2467979" cy="1480787"/>
        </a:xfrm>
        <a:prstGeom prst="rect">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Comfortable with precision, perceive precision as ‘truer’ –it’s not correct to say that I was jumping in the puddle, I was stepping in it</a:t>
          </a:r>
          <a:endParaRPr lang="en-US" sz="1600" kern="1200"/>
        </a:p>
      </dsp:txBody>
      <dsp:txXfrm>
        <a:off x="5429554" y="831501"/>
        <a:ext cx="2467979" cy="1480787"/>
      </dsp:txXfrm>
    </dsp:sp>
    <dsp:sp modelId="{10A23A87-BD4C-45F6-9D8D-77D6D3E0FEC3}">
      <dsp:nvSpPr>
        <dsp:cNvPr id="0" name=""/>
        <dsp:cNvSpPr/>
      </dsp:nvSpPr>
      <dsp:spPr>
        <a:xfrm>
          <a:off x="0" y="2559086"/>
          <a:ext cx="2467979" cy="1480787"/>
        </a:xfrm>
        <a:prstGeom prst="rect">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This comes across as highly intelligent / wide vocab in early years</a:t>
          </a:r>
          <a:endParaRPr lang="en-US" sz="1600" kern="1200"/>
        </a:p>
      </dsp:txBody>
      <dsp:txXfrm>
        <a:off x="0" y="2559086"/>
        <a:ext cx="2467979" cy="1480787"/>
      </dsp:txXfrm>
    </dsp:sp>
    <dsp:sp modelId="{3A38B4B3-103F-4C40-8E3B-E10DE43AE993}">
      <dsp:nvSpPr>
        <dsp:cNvPr id="0" name=""/>
        <dsp:cNvSpPr/>
      </dsp:nvSpPr>
      <dsp:spPr>
        <a:xfrm>
          <a:off x="2714777" y="2559086"/>
          <a:ext cx="2467979" cy="1480787"/>
        </a:xfrm>
        <a:prstGeom prst="rect">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Shows a preference for factual information, rote learning and excellent memorisation</a:t>
          </a:r>
          <a:endParaRPr lang="en-US" sz="1600" kern="1200"/>
        </a:p>
      </dsp:txBody>
      <dsp:txXfrm>
        <a:off x="2714777" y="2559086"/>
        <a:ext cx="2467979" cy="1480787"/>
      </dsp:txXfrm>
    </dsp:sp>
    <dsp:sp modelId="{CB52F7BF-F581-46ED-B4C0-7DA5DF5412CA}">
      <dsp:nvSpPr>
        <dsp:cNvPr id="0" name=""/>
        <dsp:cNvSpPr/>
      </dsp:nvSpPr>
      <dsp:spPr>
        <a:xfrm>
          <a:off x="5429554" y="2559086"/>
          <a:ext cx="2467979" cy="1480787"/>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Often excel at early acquisition of literacy/numeracy – so expectations are set high early on</a:t>
          </a:r>
          <a:endParaRPr lang="en-US" sz="1600" kern="1200"/>
        </a:p>
      </dsp:txBody>
      <dsp:txXfrm>
        <a:off x="5429554" y="2559086"/>
        <a:ext cx="2467979" cy="148078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858DAF-BEAA-4EE5-899C-6885FD87CAA1}">
      <dsp:nvSpPr>
        <dsp:cNvPr id="0" name=""/>
        <dsp:cNvSpPr/>
      </dsp:nvSpPr>
      <dsp:spPr>
        <a:xfrm>
          <a:off x="0" y="2659"/>
          <a:ext cx="7886700" cy="39678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142109-BAFD-4CE5-AF52-76E4C95B9C20}">
      <dsp:nvSpPr>
        <dsp:cNvPr id="0" name=""/>
        <dsp:cNvSpPr/>
      </dsp:nvSpPr>
      <dsp:spPr>
        <a:xfrm>
          <a:off x="120026" y="91935"/>
          <a:ext cx="218443" cy="2182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DD25556-71B4-429E-B70F-A20270C76CB2}">
      <dsp:nvSpPr>
        <dsp:cNvPr id="0" name=""/>
        <dsp:cNvSpPr/>
      </dsp:nvSpPr>
      <dsp:spPr>
        <a:xfrm>
          <a:off x="458496" y="2659"/>
          <a:ext cx="7400663" cy="446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42" tIns="47242" rIns="47242" bIns="47242" numCol="1" spcCol="1270" anchor="ctr" anchorCtr="0">
          <a:noAutofit/>
        </a:bodyPr>
        <a:lstStyle/>
        <a:p>
          <a:pPr marL="0" lvl="0" indent="0" algn="l" defTabSz="622300">
            <a:lnSpc>
              <a:spcPct val="90000"/>
            </a:lnSpc>
            <a:spcBef>
              <a:spcPct val="0"/>
            </a:spcBef>
            <a:spcAft>
              <a:spcPct val="35000"/>
            </a:spcAft>
            <a:buNone/>
          </a:pPr>
          <a:r>
            <a:rPr lang="en-GB" sz="1400" kern="1200"/>
            <a:t>Design an experiment that could be used to separate mixed salt and sand.</a:t>
          </a:r>
          <a:endParaRPr lang="en-US" sz="1400" kern="1200"/>
        </a:p>
      </dsp:txBody>
      <dsp:txXfrm>
        <a:off x="458496" y="2659"/>
        <a:ext cx="7400663" cy="446380"/>
      </dsp:txXfrm>
    </dsp:sp>
    <dsp:sp modelId="{1E46A77B-8550-4320-8E06-40DAADDBAD00}">
      <dsp:nvSpPr>
        <dsp:cNvPr id="0" name=""/>
        <dsp:cNvSpPr/>
      </dsp:nvSpPr>
      <dsp:spPr>
        <a:xfrm>
          <a:off x="0" y="560634"/>
          <a:ext cx="7886700" cy="39678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B69319-8C9E-400E-B7C4-ECE6EC3787AD}">
      <dsp:nvSpPr>
        <dsp:cNvPr id="0" name=""/>
        <dsp:cNvSpPr/>
      </dsp:nvSpPr>
      <dsp:spPr>
        <a:xfrm>
          <a:off x="120026" y="649910"/>
          <a:ext cx="218443" cy="2182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A55B35-B370-4D1F-849B-6EDACC3E8B43}">
      <dsp:nvSpPr>
        <dsp:cNvPr id="0" name=""/>
        <dsp:cNvSpPr/>
      </dsp:nvSpPr>
      <dsp:spPr>
        <a:xfrm>
          <a:off x="458496" y="560634"/>
          <a:ext cx="7400663" cy="446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42" tIns="47242" rIns="47242" bIns="47242" numCol="1" spcCol="1270" anchor="ctr" anchorCtr="0">
          <a:noAutofit/>
        </a:bodyPr>
        <a:lstStyle/>
        <a:p>
          <a:pPr marL="0" lvl="0" indent="0" algn="l" defTabSz="622300">
            <a:lnSpc>
              <a:spcPct val="90000"/>
            </a:lnSpc>
            <a:spcBef>
              <a:spcPct val="0"/>
            </a:spcBef>
            <a:spcAft>
              <a:spcPct val="35000"/>
            </a:spcAft>
            <a:buNone/>
          </a:pPr>
          <a:r>
            <a:rPr lang="en-GB" sz="1400" kern="1200"/>
            <a:t>What is an Oxbow Lake? Describe how they are formed.</a:t>
          </a:r>
          <a:endParaRPr lang="en-US" sz="1400" kern="1200"/>
        </a:p>
      </dsp:txBody>
      <dsp:txXfrm>
        <a:off x="458496" y="560634"/>
        <a:ext cx="7400663" cy="446380"/>
      </dsp:txXfrm>
    </dsp:sp>
    <dsp:sp modelId="{7F0B8E8A-9E50-47FD-AE12-531839548AAC}">
      <dsp:nvSpPr>
        <dsp:cNvPr id="0" name=""/>
        <dsp:cNvSpPr/>
      </dsp:nvSpPr>
      <dsp:spPr>
        <a:xfrm>
          <a:off x="0" y="1118609"/>
          <a:ext cx="7886700" cy="39678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59C673-4CB5-4BE7-947F-B09A5508DB08}">
      <dsp:nvSpPr>
        <dsp:cNvPr id="0" name=""/>
        <dsp:cNvSpPr/>
      </dsp:nvSpPr>
      <dsp:spPr>
        <a:xfrm>
          <a:off x="120026" y="1207885"/>
          <a:ext cx="218443" cy="2182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3B7C53F-972A-4AF6-9DEF-13A1A8A78844}">
      <dsp:nvSpPr>
        <dsp:cNvPr id="0" name=""/>
        <dsp:cNvSpPr/>
      </dsp:nvSpPr>
      <dsp:spPr>
        <a:xfrm>
          <a:off x="458496" y="1118609"/>
          <a:ext cx="7400663" cy="446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42" tIns="47242" rIns="47242" bIns="47242" numCol="1" spcCol="1270" anchor="ctr" anchorCtr="0">
          <a:noAutofit/>
        </a:bodyPr>
        <a:lstStyle/>
        <a:p>
          <a:pPr marL="0" lvl="0" indent="0" algn="l" defTabSz="622300">
            <a:lnSpc>
              <a:spcPct val="90000"/>
            </a:lnSpc>
            <a:spcBef>
              <a:spcPct val="0"/>
            </a:spcBef>
            <a:spcAft>
              <a:spcPct val="35000"/>
            </a:spcAft>
            <a:buNone/>
          </a:pPr>
          <a:r>
            <a:rPr lang="en-GB" sz="1400" kern="1200"/>
            <a:t>Why, in your view, does Hamlet delay his revenge?</a:t>
          </a:r>
          <a:endParaRPr lang="en-US" sz="1400" kern="1200"/>
        </a:p>
      </dsp:txBody>
      <dsp:txXfrm>
        <a:off x="458496" y="1118609"/>
        <a:ext cx="7400663" cy="446380"/>
      </dsp:txXfrm>
    </dsp:sp>
    <dsp:sp modelId="{3FA2CDF2-DFFD-4AD5-9254-9A2B220721E7}">
      <dsp:nvSpPr>
        <dsp:cNvPr id="0" name=""/>
        <dsp:cNvSpPr/>
      </dsp:nvSpPr>
      <dsp:spPr>
        <a:xfrm>
          <a:off x="0" y="1676584"/>
          <a:ext cx="7886700" cy="396782"/>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406E5D-A6DF-442B-935F-3B197851212C}">
      <dsp:nvSpPr>
        <dsp:cNvPr id="0" name=""/>
        <dsp:cNvSpPr/>
      </dsp:nvSpPr>
      <dsp:spPr>
        <a:xfrm>
          <a:off x="120026" y="1765860"/>
          <a:ext cx="218443" cy="2182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952079-14AF-4112-9C8A-B7535FBE2BA5}">
      <dsp:nvSpPr>
        <dsp:cNvPr id="0" name=""/>
        <dsp:cNvSpPr/>
      </dsp:nvSpPr>
      <dsp:spPr>
        <a:xfrm>
          <a:off x="458496" y="1676584"/>
          <a:ext cx="7400663" cy="446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42" tIns="47242" rIns="47242" bIns="47242" numCol="1" spcCol="1270" anchor="ctr" anchorCtr="0">
          <a:noAutofit/>
        </a:bodyPr>
        <a:lstStyle/>
        <a:p>
          <a:pPr marL="0" lvl="0" indent="0" algn="l" defTabSz="622300">
            <a:lnSpc>
              <a:spcPct val="90000"/>
            </a:lnSpc>
            <a:spcBef>
              <a:spcPct val="0"/>
            </a:spcBef>
            <a:spcAft>
              <a:spcPct val="35000"/>
            </a:spcAft>
            <a:buNone/>
          </a:pPr>
          <a:r>
            <a:rPr lang="en-GB" sz="1400" kern="1200"/>
            <a:t>What do you think happened to the dinosaurs? Explain your answer.</a:t>
          </a:r>
          <a:endParaRPr lang="en-US" sz="1400" kern="1200"/>
        </a:p>
      </dsp:txBody>
      <dsp:txXfrm>
        <a:off x="458496" y="1676584"/>
        <a:ext cx="7400663" cy="446380"/>
      </dsp:txXfrm>
    </dsp:sp>
    <dsp:sp modelId="{62E1E7CC-2417-4392-8C33-5051CC66AFA3}">
      <dsp:nvSpPr>
        <dsp:cNvPr id="0" name=""/>
        <dsp:cNvSpPr/>
      </dsp:nvSpPr>
      <dsp:spPr>
        <a:xfrm>
          <a:off x="0" y="2234559"/>
          <a:ext cx="7886700" cy="396782"/>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B20184-1FFD-499C-BAF6-44ECBBD31C6A}">
      <dsp:nvSpPr>
        <dsp:cNvPr id="0" name=""/>
        <dsp:cNvSpPr/>
      </dsp:nvSpPr>
      <dsp:spPr>
        <a:xfrm>
          <a:off x="120026" y="2323835"/>
          <a:ext cx="218443" cy="21823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C59E8B1-314B-451A-8952-A429C77C8235}">
      <dsp:nvSpPr>
        <dsp:cNvPr id="0" name=""/>
        <dsp:cNvSpPr/>
      </dsp:nvSpPr>
      <dsp:spPr>
        <a:xfrm>
          <a:off x="458496" y="2234559"/>
          <a:ext cx="7400663" cy="446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42" tIns="47242" rIns="47242" bIns="47242" numCol="1" spcCol="1270" anchor="ctr" anchorCtr="0">
          <a:noAutofit/>
        </a:bodyPr>
        <a:lstStyle/>
        <a:p>
          <a:pPr marL="0" lvl="0" indent="0" algn="l" defTabSz="622300">
            <a:lnSpc>
              <a:spcPct val="90000"/>
            </a:lnSpc>
            <a:spcBef>
              <a:spcPct val="0"/>
            </a:spcBef>
            <a:spcAft>
              <a:spcPct val="35000"/>
            </a:spcAft>
            <a:buNone/>
          </a:pPr>
          <a:r>
            <a:rPr lang="en-GB" sz="1400" kern="1200"/>
            <a:t>How successful do you feel the author has been in his description of the evening? Use information from the text to justify your response.</a:t>
          </a:r>
          <a:endParaRPr lang="en-US" sz="1400" kern="1200"/>
        </a:p>
      </dsp:txBody>
      <dsp:txXfrm>
        <a:off x="458496" y="2234559"/>
        <a:ext cx="7400663" cy="446380"/>
      </dsp:txXfrm>
    </dsp:sp>
    <dsp:sp modelId="{1AE60283-8228-43FB-87E9-DC0E21C3B041}">
      <dsp:nvSpPr>
        <dsp:cNvPr id="0" name=""/>
        <dsp:cNvSpPr/>
      </dsp:nvSpPr>
      <dsp:spPr>
        <a:xfrm>
          <a:off x="0" y="2792534"/>
          <a:ext cx="7886700" cy="39678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FE436B-010F-4282-A7DE-289F401BC67C}">
      <dsp:nvSpPr>
        <dsp:cNvPr id="0" name=""/>
        <dsp:cNvSpPr/>
      </dsp:nvSpPr>
      <dsp:spPr>
        <a:xfrm>
          <a:off x="120026" y="2881810"/>
          <a:ext cx="218443" cy="21823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482BC6-D52C-4412-8B7F-11600E68E669}">
      <dsp:nvSpPr>
        <dsp:cNvPr id="0" name=""/>
        <dsp:cNvSpPr/>
      </dsp:nvSpPr>
      <dsp:spPr>
        <a:xfrm>
          <a:off x="458496" y="2792534"/>
          <a:ext cx="7400663" cy="446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42" tIns="47242" rIns="47242" bIns="47242" numCol="1" spcCol="1270" anchor="ctr" anchorCtr="0">
          <a:noAutofit/>
        </a:bodyPr>
        <a:lstStyle/>
        <a:p>
          <a:pPr marL="0" lvl="0" indent="0" algn="l" defTabSz="622300">
            <a:lnSpc>
              <a:spcPct val="90000"/>
            </a:lnSpc>
            <a:spcBef>
              <a:spcPct val="0"/>
            </a:spcBef>
            <a:spcAft>
              <a:spcPct val="35000"/>
            </a:spcAft>
            <a:buNone/>
          </a:pPr>
          <a:r>
            <a:rPr lang="en-GB" sz="1400" kern="1200"/>
            <a:t>Using your knowledge of the times, in your groups create a skit depicting the Vikings’ arrival at Lindisfarne.</a:t>
          </a:r>
          <a:endParaRPr lang="en-US" sz="1400" kern="1200"/>
        </a:p>
      </dsp:txBody>
      <dsp:txXfrm>
        <a:off x="458496" y="2792534"/>
        <a:ext cx="7400663" cy="446380"/>
      </dsp:txXfrm>
    </dsp:sp>
    <dsp:sp modelId="{7D101108-E73A-4C79-9B57-7D222C8CCCC6}">
      <dsp:nvSpPr>
        <dsp:cNvPr id="0" name=""/>
        <dsp:cNvSpPr/>
      </dsp:nvSpPr>
      <dsp:spPr>
        <a:xfrm>
          <a:off x="0" y="3350509"/>
          <a:ext cx="7886700" cy="39678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4083D3-6507-414C-A378-5E5AE6F5EDDC}">
      <dsp:nvSpPr>
        <dsp:cNvPr id="0" name=""/>
        <dsp:cNvSpPr/>
      </dsp:nvSpPr>
      <dsp:spPr>
        <a:xfrm>
          <a:off x="120026" y="3439785"/>
          <a:ext cx="218443" cy="218230"/>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977DEB5-657C-48F5-BF57-3A0AD6410944}">
      <dsp:nvSpPr>
        <dsp:cNvPr id="0" name=""/>
        <dsp:cNvSpPr/>
      </dsp:nvSpPr>
      <dsp:spPr>
        <a:xfrm>
          <a:off x="458496" y="3350509"/>
          <a:ext cx="7400663" cy="446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42" tIns="47242" rIns="47242" bIns="47242" numCol="1" spcCol="1270" anchor="ctr" anchorCtr="0">
          <a:noAutofit/>
        </a:bodyPr>
        <a:lstStyle/>
        <a:p>
          <a:pPr marL="0" lvl="0" indent="0" algn="l" defTabSz="622300">
            <a:lnSpc>
              <a:spcPct val="90000"/>
            </a:lnSpc>
            <a:spcBef>
              <a:spcPct val="0"/>
            </a:spcBef>
            <a:spcAft>
              <a:spcPct val="35000"/>
            </a:spcAft>
            <a:buNone/>
          </a:pPr>
          <a:r>
            <a:rPr lang="en-GB" sz="1400" kern="1200"/>
            <a:t>A spelling test using this week’s learned words.</a:t>
          </a:r>
          <a:endParaRPr lang="en-US" sz="1400" kern="1200"/>
        </a:p>
      </dsp:txBody>
      <dsp:txXfrm>
        <a:off x="458496" y="3350509"/>
        <a:ext cx="7400663" cy="446380"/>
      </dsp:txXfrm>
    </dsp:sp>
    <dsp:sp modelId="{4F30FC6E-3B2D-4E0A-B7C2-1A4485A23E94}">
      <dsp:nvSpPr>
        <dsp:cNvPr id="0" name=""/>
        <dsp:cNvSpPr/>
      </dsp:nvSpPr>
      <dsp:spPr>
        <a:xfrm>
          <a:off x="0" y="3908484"/>
          <a:ext cx="7886700" cy="39678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927483-64FD-4C3B-8448-E1B24515BB37}">
      <dsp:nvSpPr>
        <dsp:cNvPr id="0" name=""/>
        <dsp:cNvSpPr/>
      </dsp:nvSpPr>
      <dsp:spPr>
        <a:xfrm>
          <a:off x="120026" y="3997760"/>
          <a:ext cx="218443" cy="218230"/>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EE9681-B38C-4AF6-A36A-31B059184F55}">
      <dsp:nvSpPr>
        <dsp:cNvPr id="0" name=""/>
        <dsp:cNvSpPr/>
      </dsp:nvSpPr>
      <dsp:spPr>
        <a:xfrm>
          <a:off x="458496" y="3908484"/>
          <a:ext cx="7400663" cy="446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42" tIns="47242" rIns="47242" bIns="47242" numCol="1" spcCol="1270" anchor="ctr" anchorCtr="0">
          <a:noAutofit/>
        </a:bodyPr>
        <a:lstStyle/>
        <a:p>
          <a:pPr marL="0" lvl="0" indent="0" algn="l" defTabSz="622300">
            <a:lnSpc>
              <a:spcPct val="90000"/>
            </a:lnSpc>
            <a:spcBef>
              <a:spcPct val="0"/>
            </a:spcBef>
            <a:spcAft>
              <a:spcPct val="35000"/>
            </a:spcAft>
            <a:buNone/>
          </a:pPr>
          <a:r>
            <a:rPr lang="en-GB" sz="1400" kern="1200"/>
            <a:t>Note: not a straightforward hierarchy where younger children only do lower order skills. However, sophistication and expectation increase radically through school years.</a:t>
          </a:r>
          <a:endParaRPr lang="en-US" sz="1400" kern="1200"/>
        </a:p>
      </dsp:txBody>
      <dsp:txXfrm>
        <a:off x="458496" y="3908484"/>
        <a:ext cx="7400663" cy="44638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A0884D-8DED-4832-93F9-0D04D4961555}">
      <dsp:nvSpPr>
        <dsp:cNvPr id="0" name=""/>
        <dsp:cNvSpPr/>
      </dsp:nvSpPr>
      <dsp:spPr>
        <a:xfrm>
          <a:off x="0" y="218479"/>
          <a:ext cx="2536031" cy="1521618"/>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Youngsters are ‘tracked’ and given ‘expected levels’ – which assume neurotypical learning development</a:t>
          </a:r>
          <a:endParaRPr lang="en-US" sz="1900" kern="1200"/>
        </a:p>
      </dsp:txBody>
      <dsp:txXfrm>
        <a:off x="0" y="218479"/>
        <a:ext cx="2536031" cy="1521618"/>
      </dsp:txXfrm>
    </dsp:sp>
    <dsp:sp modelId="{D1DE53E6-0687-4F4A-A72A-EE9B60586A06}">
      <dsp:nvSpPr>
        <dsp:cNvPr id="0" name=""/>
        <dsp:cNvSpPr/>
      </dsp:nvSpPr>
      <dsp:spPr>
        <a:xfrm>
          <a:off x="2789634" y="218479"/>
          <a:ext cx="2536031" cy="1521618"/>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Schools are measured on various performances – progress 8, value added, ‘English baccalaureate’</a:t>
          </a:r>
          <a:endParaRPr lang="en-US" sz="1900" kern="1200"/>
        </a:p>
      </dsp:txBody>
      <dsp:txXfrm>
        <a:off x="2789634" y="218479"/>
        <a:ext cx="2536031" cy="1521618"/>
      </dsp:txXfrm>
    </dsp:sp>
    <dsp:sp modelId="{9B572B66-3914-4C21-9619-2CF545F5CF55}">
      <dsp:nvSpPr>
        <dsp:cNvPr id="0" name=""/>
        <dsp:cNvSpPr/>
      </dsp:nvSpPr>
      <dsp:spPr>
        <a:xfrm>
          <a:off x="5579268" y="218479"/>
          <a:ext cx="2536031" cy="1521618"/>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SATS in year 6 – aspects of which are knowledge heavy (e.g. SPAG)</a:t>
          </a:r>
          <a:endParaRPr lang="en-US" sz="1900" kern="1200"/>
        </a:p>
      </dsp:txBody>
      <dsp:txXfrm>
        <a:off x="5579268" y="218479"/>
        <a:ext cx="2536031" cy="1521618"/>
      </dsp:txXfrm>
    </dsp:sp>
    <dsp:sp modelId="{39DD6B98-6F02-4A59-8921-69163AD67478}">
      <dsp:nvSpPr>
        <dsp:cNvPr id="0" name=""/>
        <dsp:cNvSpPr/>
      </dsp:nvSpPr>
      <dsp:spPr>
        <a:xfrm>
          <a:off x="0" y="1993701"/>
          <a:ext cx="2536031" cy="152161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Coursework elements of GCSE reduced or scrapped</a:t>
          </a:r>
          <a:endParaRPr lang="en-US" sz="1900" kern="1200"/>
        </a:p>
      </dsp:txBody>
      <dsp:txXfrm>
        <a:off x="0" y="1993701"/>
        <a:ext cx="2536031" cy="1521618"/>
      </dsp:txXfrm>
    </dsp:sp>
    <dsp:sp modelId="{2B3FE3F1-EF5D-44BB-9D05-18368504C9FC}">
      <dsp:nvSpPr>
        <dsp:cNvPr id="0" name=""/>
        <dsp:cNvSpPr/>
      </dsp:nvSpPr>
      <dsp:spPr>
        <a:xfrm>
          <a:off x="2789634" y="1993701"/>
          <a:ext cx="2536031" cy="1521618"/>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Exams are designed to be stressful and summative</a:t>
          </a:r>
          <a:endParaRPr lang="en-US" sz="1900" kern="1200"/>
        </a:p>
      </dsp:txBody>
      <dsp:txXfrm>
        <a:off x="2789634" y="1993701"/>
        <a:ext cx="2536031" cy="1521618"/>
      </dsp:txXfrm>
    </dsp:sp>
    <dsp:sp modelId="{3261DE92-6ED1-401B-852F-626293EC584E}">
      <dsp:nvSpPr>
        <dsp:cNvPr id="0" name=""/>
        <dsp:cNvSpPr/>
      </dsp:nvSpPr>
      <dsp:spPr>
        <a:xfrm>
          <a:off x="5579268" y="1993701"/>
          <a:ext cx="2536031" cy="1521618"/>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‘Reasonable adjustments’ help a bit but don’t compensate completely </a:t>
          </a:r>
          <a:endParaRPr lang="en-US" sz="1900" kern="1200"/>
        </a:p>
      </dsp:txBody>
      <dsp:txXfrm>
        <a:off x="5579268" y="1993701"/>
        <a:ext cx="2536031" cy="152161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FBCA9B-DA48-47A9-B0CA-66F938937E55}">
      <dsp:nvSpPr>
        <dsp:cNvPr id="0" name=""/>
        <dsp:cNvSpPr/>
      </dsp:nvSpPr>
      <dsp:spPr>
        <a:xfrm>
          <a:off x="0" y="0"/>
          <a:ext cx="6492240" cy="821435"/>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Revisit Ben’s case study.</a:t>
          </a:r>
          <a:endParaRPr lang="en-US" sz="1800" kern="1200"/>
        </a:p>
      </dsp:txBody>
      <dsp:txXfrm>
        <a:off x="24059" y="24059"/>
        <a:ext cx="5536435" cy="773317"/>
      </dsp:txXfrm>
    </dsp:sp>
    <dsp:sp modelId="{0532E7A4-80A5-4287-80A4-030994CF540D}">
      <dsp:nvSpPr>
        <dsp:cNvPr id="0" name=""/>
        <dsp:cNvSpPr/>
      </dsp:nvSpPr>
      <dsp:spPr>
        <a:xfrm>
          <a:off x="543725" y="970787"/>
          <a:ext cx="6492240" cy="821435"/>
        </a:xfrm>
        <a:prstGeom prst="roundRect">
          <a:avLst>
            <a:gd name="adj" fmla="val 10000"/>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Can you relate it to Bloom’s taxonomy?</a:t>
          </a:r>
          <a:endParaRPr lang="en-US" sz="1800" kern="1200"/>
        </a:p>
      </dsp:txBody>
      <dsp:txXfrm>
        <a:off x="567784" y="994846"/>
        <a:ext cx="5366463" cy="773317"/>
      </dsp:txXfrm>
    </dsp:sp>
    <dsp:sp modelId="{C92059D6-68C1-43D1-8C42-4A651A363F26}">
      <dsp:nvSpPr>
        <dsp:cNvPr id="0" name=""/>
        <dsp:cNvSpPr/>
      </dsp:nvSpPr>
      <dsp:spPr>
        <a:xfrm>
          <a:off x="1079334" y="1941575"/>
          <a:ext cx="6492240" cy="821435"/>
        </a:xfrm>
        <a:prstGeom prst="roundRect">
          <a:avLst>
            <a:gd name="adj" fmla="val 10000"/>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Consider what other aspects of school life and Ben’s autism may be interacting.</a:t>
          </a:r>
          <a:endParaRPr lang="en-US" sz="1800" kern="1200"/>
        </a:p>
      </dsp:txBody>
      <dsp:txXfrm>
        <a:off x="1103393" y="1965634"/>
        <a:ext cx="5374578" cy="773317"/>
      </dsp:txXfrm>
    </dsp:sp>
    <dsp:sp modelId="{CEBA5760-2D46-491F-A574-C169ADABA970}">
      <dsp:nvSpPr>
        <dsp:cNvPr id="0" name=""/>
        <dsp:cNvSpPr/>
      </dsp:nvSpPr>
      <dsp:spPr>
        <a:xfrm>
          <a:off x="1623059" y="2912363"/>
          <a:ext cx="6492240" cy="821435"/>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Does this help you begin to understand what may be happening to youngsters like Ben? Please discuss!</a:t>
          </a:r>
          <a:endParaRPr lang="en-US" sz="1800" kern="1200"/>
        </a:p>
      </dsp:txBody>
      <dsp:txXfrm>
        <a:off x="1647118" y="2936422"/>
        <a:ext cx="5366463" cy="773317"/>
      </dsp:txXfrm>
    </dsp:sp>
    <dsp:sp modelId="{BEF5D7B9-4879-4BCC-AC01-C500054C47AF}">
      <dsp:nvSpPr>
        <dsp:cNvPr id="0" name=""/>
        <dsp:cNvSpPr/>
      </dsp:nvSpPr>
      <dsp:spPr>
        <a:xfrm>
          <a:off x="5958306" y="629145"/>
          <a:ext cx="533933" cy="533933"/>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6078441" y="629145"/>
        <a:ext cx="293663" cy="401785"/>
      </dsp:txXfrm>
    </dsp:sp>
    <dsp:sp modelId="{D485416C-D3E3-4E15-9434-19B2F2B6EB95}">
      <dsp:nvSpPr>
        <dsp:cNvPr id="0" name=""/>
        <dsp:cNvSpPr/>
      </dsp:nvSpPr>
      <dsp:spPr>
        <a:xfrm>
          <a:off x="6502031" y="1599932"/>
          <a:ext cx="533933" cy="533933"/>
        </a:xfrm>
        <a:prstGeom prst="downArrow">
          <a:avLst>
            <a:gd name="adj1" fmla="val 55000"/>
            <a:gd name="adj2" fmla="val 45000"/>
          </a:avLst>
        </a:prstGeom>
        <a:solidFill>
          <a:schemeClr val="accent2">
            <a:tint val="40000"/>
            <a:alpha val="90000"/>
            <a:hueOff val="3367359"/>
            <a:satOff val="-31116"/>
            <a:lumOff val="-3508"/>
            <a:alphaOff val="0"/>
          </a:schemeClr>
        </a:solidFill>
        <a:ln w="19050" cap="flat" cmpd="sng" algn="ctr">
          <a:solidFill>
            <a:schemeClr val="accent2">
              <a:tint val="40000"/>
              <a:alpha val="90000"/>
              <a:hueOff val="3367359"/>
              <a:satOff val="-31116"/>
              <a:lumOff val="-35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6622166" y="1599932"/>
        <a:ext cx="293663" cy="401785"/>
      </dsp:txXfrm>
    </dsp:sp>
    <dsp:sp modelId="{E7624C6D-4E97-4698-8949-28A2AE017858}">
      <dsp:nvSpPr>
        <dsp:cNvPr id="0" name=""/>
        <dsp:cNvSpPr/>
      </dsp:nvSpPr>
      <dsp:spPr>
        <a:xfrm>
          <a:off x="7037641" y="2570720"/>
          <a:ext cx="533933" cy="533933"/>
        </a:xfrm>
        <a:prstGeom prst="downArrow">
          <a:avLst>
            <a:gd name="adj1" fmla="val 55000"/>
            <a:gd name="adj2" fmla="val 45000"/>
          </a:avLst>
        </a:prstGeom>
        <a:solidFill>
          <a:schemeClr val="accent2">
            <a:tint val="40000"/>
            <a:alpha val="90000"/>
            <a:hueOff val="6734718"/>
            <a:satOff val="-62232"/>
            <a:lumOff val="-7015"/>
            <a:alphaOff val="0"/>
          </a:schemeClr>
        </a:solidFill>
        <a:ln w="19050" cap="flat" cmpd="sng" algn="ctr">
          <a:solidFill>
            <a:schemeClr val="accent2">
              <a:tint val="40000"/>
              <a:alpha val="90000"/>
              <a:hueOff val="6734718"/>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7157776" y="2570720"/>
        <a:ext cx="293663" cy="40178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ED3A04-A757-46E7-9F8E-AC0123C5C372}">
      <dsp:nvSpPr>
        <dsp:cNvPr id="0" name=""/>
        <dsp:cNvSpPr/>
      </dsp:nvSpPr>
      <dsp:spPr>
        <a:xfrm>
          <a:off x="0" y="37594"/>
          <a:ext cx="3771900" cy="185328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Many autistic people describe a feeling of ‘inertia’ where they are unable to move on from their current state or activity; this was first researched in 2021 -  in Manchester! (Buckle et all, 2021) </a:t>
          </a:r>
          <a:endParaRPr lang="en-US" sz="1800" kern="1200"/>
        </a:p>
      </dsp:txBody>
      <dsp:txXfrm>
        <a:off x="90470" y="128064"/>
        <a:ext cx="3590960" cy="1672340"/>
      </dsp:txXfrm>
    </dsp:sp>
    <dsp:sp modelId="{D36A0B66-8C02-4695-B08F-14F15803E9EA}">
      <dsp:nvSpPr>
        <dsp:cNvPr id="0" name=""/>
        <dsp:cNvSpPr/>
      </dsp:nvSpPr>
      <dsp:spPr>
        <a:xfrm>
          <a:off x="0" y="1942714"/>
          <a:ext cx="3771900" cy="1853280"/>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Thought to be linked to executive dysfunction and monotropism (the autistic brain’s  tendency to have narrowed areas of high focus and interest).</a:t>
          </a:r>
          <a:endParaRPr lang="en-US" sz="1800" kern="1200"/>
        </a:p>
      </dsp:txBody>
      <dsp:txXfrm>
        <a:off x="90470" y="2033184"/>
        <a:ext cx="3590960" cy="1672340"/>
      </dsp:txXfrm>
    </dsp:sp>
    <dsp:sp modelId="{59D02106-29FC-4701-8EC4-35E4942BE7CD}">
      <dsp:nvSpPr>
        <dsp:cNvPr id="0" name=""/>
        <dsp:cNvSpPr/>
      </dsp:nvSpPr>
      <dsp:spPr>
        <a:xfrm>
          <a:off x="0" y="3847834"/>
          <a:ext cx="3771900" cy="185328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Obviously this can have implications in a school day where multiple transitions are required, or in exams working under timed conditions.</a:t>
          </a:r>
          <a:endParaRPr lang="en-US" sz="1800" kern="1200"/>
        </a:p>
      </dsp:txBody>
      <dsp:txXfrm>
        <a:off x="90470" y="3938304"/>
        <a:ext cx="3590960" cy="167234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F02F54-2817-4394-84F8-2EE523AEB707}">
      <dsp:nvSpPr>
        <dsp:cNvPr id="0" name=""/>
        <dsp:cNvSpPr/>
      </dsp:nvSpPr>
      <dsp:spPr>
        <a:xfrm>
          <a:off x="0" y="78596"/>
          <a:ext cx="7886700" cy="1204121"/>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a:t>Flexible thinking </a:t>
          </a:r>
          <a:r>
            <a:rPr lang="en-GB" sz="1700" kern="1200"/>
            <a:t>is known as a core area of difference in autistic brains.</a:t>
          </a:r>
          <a:endParaRPr lang="en-US" sz="1700" kern="1200"/>
        </a:p>
      </dsp:txBody>
      <dsp:txXfrm>
        <a:off x="58780" y="137376"/>
        <a:ext cx="7769140" cy="1086561"/>
      </dsp:txXfrm>
    </dsp:sp>
    <dsp:sp modelId="{BECCFBB6-1534-4401-B254-94404A567434}">
      <dsp:nvSpPr>
        <dsp:cNvPr id="0" name=""/>
        <dsp:cNvSpPr/>
      </dsp:nvSpPr>
      <dsp:spPr>
        <a:xfrm>
          <a:off x="0" y="1331678"/>
          <a:ext cx="7886700" cy="1204121"/>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This goes beyond ‘difficulty with change’ to ‘difficulty with imprecision/ difficulty with being cognitively flexible’ – changing information, adapting it, taking perspective, sorting to create an argument etc.</a:t>
          </a:r>
          <a:endParaRPr lang="en-US" sz="1700" kern="1200"/>
        </a:p>
      </dsp:txBody>
      <dsp:txXfrm>
        <a:off x="58780" y="1390458"/>
        <a:ext cx="7769140" cy="1086561"/>
      </dsp:txXfrm>
    </dsp:sp>
    <dsp:sp modelId="{B8B0ACAD-FA63-45D8-84F5-A8B4AC05837D}">
      <dsp:nvSpPr>
        <dsp:cNvPr id="0" name=""/>
        <dsp:cNvSpPr/>
      </dsp:nvSpPr>
      <dsp:spPr>
        <a:xfrm>
          <a:off x="0" y="2584760"/>
          <a:ext cx="7886700" cy="1204121"/>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Also important to understand the idea of </a:t>
          </a:r>
          <a:r>
            <a:rPr lang="en-GB" sz="1700" b="1" kern="1200"/>
            <a:t>communication load </a:t>
          </a:r>
          <a:r>
            <a:rPr lang="en-GB" sz="1700" kern="1200"/>
            <a:t>– all communication is not equally difficult. Think if you had to ask a colleague to shower more often –  this would cause you anxiety, you’d think carefully, rehearse etc.</a:t>
          </a:r>
          <a:endParaRPr lang="en-US" sz="1700" kern="1200"/>
        </a:p>
      </dsp:txBody>
      <dsp:txXfrm>
        <a:off x="58780" y="2643540"/>
        <a:ext cx="7769140" cy="1086561"/>
      </dsp:txXfrm>
    </dsp:sp>
    <dsp:sp modelId="{337D2ED5-DE1B-4681-979E-5C723ED6D546}">
      <dsp:nvSpPr>
        <dsp:cNvPr id="0" name=""/>
        <dsp:cNvSpPr/>
      </dsp:nvSpPr>
      <dsp:spPr>
        <a:xfrm>
          <a:off x="0" y="3837841"/>
          <a:ext cx="7886700" cy="1204121"/>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Communication that is ambiguous or exposing feels more risky to autistic people who are comfortable with categories, precision and accuracy. </a:t>
          </a:r>
          <a:endParaRPr lang="en-US" sz="1700" kern="1200"/>
        </a:p>
      </dsp:txBody>
      <dsp:txXfrm>
        <a:off x="58780" y="3896621"/>
        <a:ext cx="7769140" cy="108656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ADEAB0-740A-4AFD-92BB-0849E5B46F2F}">
      <dsp:nvSpPr>
        <dsp:cNvPr id="0" name=""/>
        <dsp:cNvSpPr/>
      </dsp:nvSpPr>
      <dsp:spPr>
        <a:xfrm>
          <a:off x="0" y="45385"/>
          <a:ext cx="7886700" cy="1275446"/>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Essay writing, inferring, justifying, creating, extended answers are all ‘riskier’ than memorised answers / maths.</a:t>
          </a:r>
          <a:endParaRPr lang="en-US" sz="1800" kern="1200"/>
        </a:p>
      </dsp:txBody>
      <dsp:txXfrm>
        <a:off x="62262" y="107647"/>
        <a:ext cx="7762176" cy="1150922"/>
      </dsp:txXfrm>
    </dsp:sp>
    <dsp:sp modelId="{3420ECEA-556D-41A1-889E-DCCA21824F96}">
      <dsp:nvSpPr>
        <dsp:cNvPr id="0" name=""/>
        <dsp:cNvSpPr/>
      </dsp:nvSpPr>
      <dsp:spPr>
        <a:xfrm>
          <a:off x="0" y="1372671"/>
          <a:ext cx="7886700" cy="127544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Exposure of the self can also feel risky if you are autistic and inhibited – personal responses, diary, give your opinion on…</a:t>
          </a:r>
          <a:endParaRPr lang="en-US" sz="1800" kern="1200"/>
        </a:p>
      </dsp:txBody>
      <dsp:txXfrm>
        <a:off x="62262" y="1434933"/>
        <a:ext cx="7762176" cy="1150922"/>
      </dsp:txXfrm>
    </dsp:sp>
    <dsp:sp modelId="{0D08F1B3-C3E8-4A3B-8117-6D75CE4BD92A}">
      <dsp:nvSpPr>
        <dsp:cNvPr id="0" name=""/>
        <dsp:cNvSpPr/>
      </dsp:nvSpPr>
      <dsp:spPr>
        <a:xfrm>
          <a:off x="0" y="2699958"/>
          <a:ext cx="7886700" cy="1275446"/>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Often causes extreme inhibition – slowness or ‘refusal’  - rooted in ANXIETY.</a:t>
          </a:r>
          <a:endParaRPr lang="en-US" sz="1800" kern="1200"/>
        </a:p>
      </dsp:txBody>
      <dsp:txXfrm>
        <a:off x="62262" y="2762220"/>
        <a:ext cx="7762176" cy="1150922"/>
      </dsp:txXfrm>
    </dsp:sp>
    <dsp:sp modelId="{C8FA6A88-6B5B-4D17-B96B-AC9C623CD2DB}">
      <dsp:nvSpPr>
        <dsp:cNvPr id="0" name=""/>
        <dsp:cNvSpPr/>
      </dsp:nvSpPr>
      <dsp:spPr>
        <a:xfrm>
          <a:off x="0" y="4027244"/>
          <a:ext cx="7886700" cy="1275446"/>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Conversely – the autistic person may have special interest areas where they can write more or engage more fluently. This is NOT evidence that they have been lazy in other tasks. It’s linked to the great comfort and pleasure (= less anxiety) autistic people often derive from their specialist subject knowledge.</a:t>
          </a:r>
          <a:endParaRPr lang="en-US" sz="1800" kern="1200"/>
        </a:p>
      </dsp:txBody>
      <dsp:txXfrm>
        <a:off x="62262" y="4089506"/>
        <a:ext cx="7762176" cy="115092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BBF416-6E53-441A-AE60-5277E5C895A7}">
      <dsp:nvSpPr>
        <dsp:cNvPr id="0" name=""/>
        <dsp:cNvSpPr/>
      </dsp:nvSpPr>
      <dsp:spPr>
        <a:xfrm>
          <a:off x="0" y="3741"/>
          <a:ext cx="4683949" cy="52889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3C9E60-AF02-48D1-8E95-B3294A765D2D}">
      <dsp:nvSpPr>
        <dsp:cNvPr id="0" name=""/>
        <dsp:cNvSpPr/>
      </dsp:nvSpPr>
      <dsp:spPr>
        <a:xfrm>
          <a:off x="159989" y="122741"/>
          <a:ext cx="291174" cy="29089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3FFE74-F19E-41CF-80F8-560A003D5BDF}">
      <dsp:nvSpPr>
        <dsp:cNvPr id="0" name=""/>
        <dsp:cNvSpPr/>
      </dsp:nvSpPr>
      <dsp:spPr>
        <a:xfrm>
          <a:off x="611153" y="3741"/>
          <a:ext cx="4017887" cy="628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470" tIns="66470" rIns="66470" bIns="66470" numCol="1" spcCol="1270" anchor="ctr" anchorCtr="0">
          <a:noAutofit/>
        </a:bodyPr>
        <a:lstStyle/>
        <a:p>
          <a:pPr marL="0" lvl="0" indent="0" algn="l" defTabSz="622300">
            <a:lnSpc>
              <a:spcPct val="90000"/>
            </a:lnSpc>
            <a:spcBef>
              <a:spcPct val="0"/>
            </a:spcBef>
            <a:spcAft>
              <a:spcPct val="35000"/>
            </a:spcAft>
            <a:buNone/>
          </a:pPr>
          <a:r>
            <a:rPr lang="en-GB" sz="1400" kern="1200"/>
            <a:t>‘Refusal’ to complete longer tasks, or writes very little</a:t>
          </a:r>
          <a:endParaRPr lang="en-US" sz="1400" kern="1200"/>
        </a:p>
      </dsp:txBody>
      <dsp:txXfrm>
        <a:off x="611153" y="3741"/>
        <a:ext cx="4017887" cy="628058"/>
      </dsp:txXfrm>
    </dsp:sp>
    <dsp:sp modelId="{EF25DEAF-A700-4B81-9060-6C2976DA0FE9}">
      <dsp:nvSpPr>
        <dsp:cNvPr id="0" name=""/>
        <dsp:cNvSpPr/>
      </dsp:nvSpPr>
      <dsp:spPr>
        <a:xfrm>
          <a:off x="0" y="788814"/>
          <a:ext cx="4683949" cy="52889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268316-D015-4E23-AF07-25393228ECCE}">
      <dsp:nvSpPr>
        <dsp:cNvPr id="0" name=""/>
        <dsp:cNvSpPr/>
      </dsp:nvSpPr>
      <dsp:spPr>
        <a:xfrm>
          <a:off x="159989" y="907815"/>
          <a:ext cx="291174" cy="29089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808986-DB22-4817-8792-81DB26A9CF3E}">
      <dsp:nvSpPr>
        <dsp:cNvPr id="0" name=""/>
        <dsp:cNvSpPr/>
      </dsp:nvSpPr>
      <dsp:spPr>
        <a:xfrm>
          <a:off x="611153" y="788814"/>
          <a:ext cx="4017887" cy="628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470" tIns="66470" rIns="66470" bIns="66470" numCol="1" spcCol="1270" anchor="ctr" anchorCtr="0">
          <a:noAutofit/>
        </a:bodyPr>
        <a:lstStyle/>
        <a:p>
          <a:pPr marL="0" lvl="0" indent="0" algn="l" defTabSz="622300">
            <a:lnSpc>
              <a:spcPct val="90000"/>
            </a:lnSpc>
            <a:spcBef>
              <a:spcPct val="0"/>
            </a:spcBef>
            <a:spcAft>
              <a:spcPct val="35000"/>
            </a:spcAft>
            <a:buNone/>
          </a:pPr>
          <a:r>
            <a:rPr lang="en-GB" sz="1400" kern="1200"/>
            <a:t>May leave ‘longer questions’ in exams blank</a:t>
          </a:r>
          <a:endParaRPr lang="en-US" sz="1400" kern="1200"/>
        </a:p>
      </dsp:txBody>
      <dsp:txXfrm>
        <a:off x="611153" y="788814"/>
        <a:ext cx="4017887" cy="628058"/>
      </dsp:txXfrm>
    </dsp:sp>
    <dsp:sp modelId="{6CD5CB38-A165-442D-A87D-4CE96AC4C170}">
      <dsp:nvSpPr>
        <dsp:cNvPr id="0" name=""/>
        <dsp:cNvSpPr/>
      </dsp:nvSpPr>
      <dsp:spPr>
        <a:xfrm>
          <a:off x="0" y="1573887"/>
          <a:ext cx="4683949" cy="52889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F51D45-4701-4ECB-9544-89BA48B02568}">
      <dsp:nvSpPr>
        <dsp:cNvPr id="0" name=""/>
        <dsp:cNvSpPr/>
      </dsp:nvSpPr>
      <dsp:spPr>
        <a:xfrm>
          <a:off x="159989" y="1692888"/>
          <a:ext cx="291174" cy="29089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89AB75-5A1A-411B-A65A-E94E1276703A}">
      <dsp:nvSpPr>
        <dsp:cNvPr id="0" name=""/>
        <dsp:cNvSpPr/>
      </dsp:nvSpPr>
      <dsp:spPr>
        <a:xfrm>
          <a:off x="611153" y="1573887"/>
          <a:ext cx="4017887" cy="628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470" tIns="66470" rIns="66470" bIns="66470" numCol="1" spcCol="1270" anchor="ctr" anchorCtr="0">
          <a:noAutofit/>
        </a:bodyPr>
        <a:lstStyle/>
        <a:p>
          <a:pPr marL="0" lvl="0" indent="0" algn="l" defTabSz="622300">
            <a:lnSpc>
              <a:spcPct val="90000"/>
            </a:lnSpc>
            <a:spcBef>
              <a:spcPct val="0"/>
            </a:spcBef>
            <a:spcAft>
              <a:spcPct val="35000"/>
            </a:spcAft>
            <a:buNone/>
          </a:pPr>
          <a:r>
            <a:rPr lang="en-GB" sz="1400" kern="1200"/>
            <a:t>May show distress, anxiety, disaffection, school or lesson avoidance</a:t>
          </a:r>
          <a:endParaRPr lang="en-US" sz="1400" kern="1200"/>
        </a:p>
      </dsp:txBody>
      <dsp:txXfrm>
        <a:off x="611153" y="1573887"/>
        <a:ext cx="4017887" cy="628058"/>
      </dsp:txXfrm>
    </dsp:sp>
    <dsp:sp modelId="{F6DE3B45-CCC8-4F24-A6D2-94B4D35A563C}">
      <dsp:nvSpPr>
        <dsp:cNvPr id="0" name=""/>
        <dsp:cNvSpPr/>
      </dsp:nvSpPr>
      <dsp:spPr>
        <a:xfrm>
          <a:off x="0" y="2358960"/>
          <a:ext cx="4683949" cy="52889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CA8F13-0B65-4CEB-B9FF-46F4FDE6FDD6}">
      <dsp:nvSpPr>
        <dsp:cNvPr id="0" name=""/>
        <dsp:cNvSpPr/>
      </dsp:nvSpPr>
      <dsp:spPr>
        <a:xfrm>
          <a:off x="159989" y="2477961"/>
          <a:ext cx="291174" cy="29089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51F223E-E044-4D16-B25D-393323EA8FD0}">
      <dsp:nvSpPr>
        <dsp:cNvPr id="0" name=""/>
        <dsp:cNvSpPr/>
      </dsp:nvSpPr>
      <dsp:spPr>
        <a:xfrm>
          <a:off x="611153" y="2358960"/>
          <a:ext cx="4017887" cy="628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470" tIns="66470" rIns="66470" bIns="66470" numCol="1" spcCol="1270" anchor="ctr" anchorCtr="0">
          <a:noAutofit/>
        </a:bodyPr>
        <a:lstStyle/>
        <a:p>
          <a:pPr marL="0" lvl="0" indent="0" algn="l" defTabSz="622300">
            <a:lnSpc>
              <a:spcPct val="90000"/>
            </a:lnSpc>
            <a:spcBef>
              <a:spcPct val="0"/>
            </a:spcBef>
            <a:spcAft>
              <a:spcPct val="35000"/>
            </a:spcAft>
            <a:buNone/>
          </a:pPr>
          <a:r>
            <a:rPr lang="en-GB" sz="1400" kern="1200"/>
            <a:t>Parents may report stress/distress at home that isn’t shown in school especially when younger</a:t>
          </a:r>
          <a:endParaRPr lang="en-US" sz="1400" kern="1200"/>
        </a:p>
      </dsp:txBody>
      <dsp:txXfrm>
        <a:off x="611153" y="2358960"/>
        <a:ext cx="4017887" cy="628058"/>
      </dsp:txXfrm>
    </dsp:sp>
    <dsp:sp modelId="{4D2D081B-56A9-49A4-86EC-7E1E80D1722E}">
      <dsp:nvSpPr>
        <dsp:cNvPr id="0" name=""/>
        <dsp:cNvSpPr/>
      </dsp:nvSpPr>
      <dsp:spPr>
        <a:xfrm>
          <a:off x="0" y="3144033"/>
          <a:ext cx="4683949" cy="528891"/>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8D8064-8B7F-4875-864B-D359FF58728F}">
      <dsp:nvSpPr>
        <dsp:cNvPr id="0" name=""/>
        <dsp:cNvSpPr/>
      </dsp:nvSpPr>
      <dsp:spPr>
        <a:xfrm>
          <a:off x="159989" y="3263034"/>
          <a:ext cx="291174" cy="29089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A38293-614F-4325-A190-79602AF3D15A}">
      <dsp:nvSpPr>
        <dsp:cNvPr id="0" name=""/>
        <dsp:cNvSpPr/>
      </dsp:nvSpPr>
      <dsp:spPr>
        <a:xfrm>
          <a:off x="611153" y="3144033"/>
          <a:ext cx="4017887" cy="628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470" tIns="66470" rIns="66470" bIns="66470" numCol="1" spcCol="1270" anchor="ctr" anchorCtr="0">
          <a:noAutofit/>
        </a:bodyPr>
        <a:lstStyle/>
        <a:p>
          <a:pPr marL="0" lvl="0" indent="0" algn="l" defTabSz="622300">
            <a:lnSpc>
              <a:spcPct val="90000"/>
            </a:lnSpc>
            <a:spcBef>
              <a:spcPct val="0"/>
            </a:spcBef>
            <a:spcAft>
              <a:spcPct val="35000"/>
            </a:spcAft>
            <a:buNone/>
          </a:pPr>
          <a:r>
            <a:rPr lang="en-GB" sz="1400" kern="1200"/>
            <a:t>May be more ‘willing’ in maths, computing</a:t>
          </a:r>
          <a:endParaRPr lang="en-US" sz="1400" kern="1200"/>
        </a:p>
      </dsp:txBody>
      <dsp:txXfrm>
        <a:off x="611153" y="3144033"/>
        <a:ext cx="4017887" cy="628058"/>
      </dsp:txXfrm>
    </dsp:sp>
    <dsp:sp modelId="{843D44C3-A2C5-4CFA-BB93-CF21134981A8}">
      <dsp:nvSpPr>
        <dsp:cNvPr id="0" name=""/>
        <dsp:cNvSpPr/>
      </dsp:nvSpPr>
      <dsp:spPr>
        <a:xfrm>
          <a:off x="0" y="3929106"/>
          <a:ext cx="4683949" cy="52889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2C8ABC-2ABE-4E69-A86E-790B5D0654F9}">
      <dsp:nvSpPr>
        <dsp:cNvPr id="0" name=""/>
        <dsp:cNvSpPr/>
      </dsp:nvSpPr>
      <dsp:spPr>
        <a:xfrm>
          <a:off x="159989" y="4048107"/>
          <a:ext cx="291174" cy="29089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1E8C60-70E2-4D28-A91C-F8CF655D3727}">
      <dsp:nvSpPr>
        <dsp:cNvPr id="0" name=""/>
        <dsp:cNvSpPr/>
      </dsp:nvSpPr>
      <dsp:spPr>
        <a:xfrm>
          <a:off x="611153" y="3929106"/>
          <a:ext cx="4017887" cy="628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470" tIns="66470" rIns="66470" bIns="66470" numCol="1" spcCol="1270" anchor="ctr" anchorCtr="0">
          <a:noAutofit/>
        </a:bodyPr>
        <a:lstStyle/>
        <a:p>
          <a:pPr marL="0" lvl="0" indent="0" algn="l" defTabSz="622300">
            <a:lnSpc>
              <a:spcPct val="90000"/>
            </a:lnSpc>
            <a:spcBef>
              <a:spcPct val="0"/>
            </a:spcBef>
            <a:spcAft>
              <a:spcPct val="35000"/>
            </a:spcAft>
            <a:buNone/>
          </a:pPr>
          <a:r>
            <a:rPr lang="en-GB" sz="1400" kern="1200"/>
            <a:t>May have a reputation as a procrastinator, lazy, or defiant</a:t>
          </a:r>
          <a:endParaRPr lang="en-US" sz="1400" kern="1200"/>
        </a:p>
      </dsp:txBody>
      <dsp:txXfrm>
        <a:off x="611153" y="3929106"/>
        <a:ext cx="4017887" cy="628058"/>
      </dsp:txXfrm>
    </dsp:sp>
    <dsp:sp modelId="{71CEE444-6930-4AD2-9518-ED25EA15AAF7}">
      <dsp:nvSpPr>
        <dsp:cNvPr id="0" name=""/>
        <dsp:cNvSpPr/>
      </dsp:nvSpPr>
      <dsp:spPr>
        <a:xfrm>
          <a:off x="0" y="4714180"/>
          <a:ext cx="4683949" cy="52889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AC256D-B422-47BC-B0A6-2ACEB67AE720}">
      <dsp:nvSpPr>
        <dsp:cNvPr id="0" name=""/>
        <dsp:cNvSpPr/>
      </dsp:nvSpPr>
      <dsp:spPr>
        <a:xfrm>
          <a:off x="159989" y="4833180"/>
          <a:ext cx="291174" cy="290890"/>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68E307-7E3B-45CA-9EB9-5E5FD4A4DD55}">
      <dsp:nvSpPr>
        <dsp:cNvPr id="0" name=""/>
        <dsp:cNvSpPr/>
      </dsp:nvSpPr>
      <dsp:spPr>
        <a:xfrm>
          <a:off x="611153" y="4714180"/>
          <a:ext cx="4017887" cy="628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470" tIns="66470" rIns="66470" bIns="66470" numCol="1" spcCol="1270" anchor="ctr" anchorCtr="0">
          <a:noAutofit/>
        </a:bodyPr>
        <a:lstStyle/>
        <a:p>
          <a:pPr marL="0" lvl="0" indent="0" algn="l" defTabSz="622300">
            <a:lnSpc>
              <a:spcPct val="90000"/>
            </a:lnSpc>
            <a:spcBef>
              <a:spcPct val="0"/>
            </a:spcBef>
            <a:spcAft>
              <a:spcPct val="35000"/>
            </a:spcAft>
            <a:buNone/>
          </a:pPr>
          <a:r>
            <a:rPr lang="en-GB" sz="1400" kern="1200"/>
            <a:t>May occasionally ‘engage’ brilliantly with certain tasks – which is held as evidence that they *can* but choose not to.</a:t>
          </a:r>
          <a:endParaRPr lang="en-US" sz="1400" kern="1200"/>
        </a:p>
      </dsp:txBody>
      <dsp:txXfrm>
        <a:off x="611153" y="4714180"/>
        <a:ext cx="4017887" cy="628058"/>
      </dsp:txXfrm>
    </dsp:sp>
    <dsp:sp modelId="{0FD67CD8-57C5-4A11-9244-F9EDA37437F0}">
      <dsp:nvSpPr>
        <dsp:cNvPr id="0" name=""/>
        <dsp:cNvSpPr/>
      </dsp:nvSpPr>
      <dsp:spPr>
        <a:xfrm>
          <a:off x="0" y="5499253"/>
          <a:ext cx="4683949" cy="52889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B108FB-22D9-4741-B15A-E509B22E84CD}">
      <dsp:nvSpPr>
        <dsp:cNvPr id="0" name=""/>
        <dsp:cNvSpPr/>
      </dsp:nvSpPr>
      <dsp:spPr>
        <a:xfrm>
          <a:off x="159989" y="5618253"/>
          <a:ext cx="291174" cy="290890"/>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ED0B93-0167-4086-9E50-4E08B80AD5AD}">
      <dsp:nvSpPr>
        <dsp:cNvPr id="0" name=""/>
        <dsp:cNvSpPr/>
      </dsp:nvSpPr>
      <dsp:spPr>
        <a:xfrm>
          <a:off x="611153" y="5499253"/>
          <a:ext cx="4017887" cy="628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470" tIns="66470" rIns="66470" bIns="66470" numCol="1" spcCol="1270" anchor="ctr" anchorCtr="0">
          <a:noAutofit/>
        </a:bodyPr>
        <a:lstStyle/>
        <a:p>
          <a:pPr marL="0" lvl="0" indent="0" algn="l" defTabSz="622300">
            <a:lnSpc>
              <a:spcPct val="90000"/>
            </a:lnSpc>
            <a:spcBef>
              <a:spcPct val="0"/>
            </a:spcBef>
            <a:spcAft>
              <a:spcPct val="35000"/>
            </a:spcAft>
            <a:buNone/>
          </a:pPr>
          <a:r>
            <a:rPr lang="en-GB" sz="1400" kern="1200"/>
            <a:t>See handout</a:t>
          </a:r>
          <a:endParaRPr lang="en-US" sz="1400" kern="1200"/>
        </a:p>
      </dsp:txBody>
      <dsp:txXfrm>
        <a:off x="611153" y="5499253"/>
        <a:ext cx="4017887" cy="62805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F79821-871C-4A9F-81EE-2AF699B21559}">
      <dsp:nvSpPr>
        <dsp:cNvPr id="0" name=""/>
        <dsp:cNvSpPr/>
      </dsp:nvSpPr>
      <dsp:spPr>
        <a:xfrm>
          <a:off x="0" y="553448"/>
          <a:ext cx="3771900" cy="43758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Know your student and their particular autism profile where possible.</a:t>
          </a:r>
          <a:endParaRPr lang="en-US" sz="1100" kern="1200"/>
        </a:p>
      </dsp:txBody>
      <dsp:txXfrm>
        <a:off x="21361" y="574809"/>
        <a:ext cx="3729178" cy="394858"/>
      </dsp:txXfrm>
    </dsp:sp>
    <dsp:sp modelId="{ABB1F692-1E47-426A-983C-B842EE8D59B2}">
      <dsp:nvSpPr>
        <dsp:cNvPr id="0" name=""/>
        <dsp:cNvSpPr/>
      </dsp:nvSpPr>
      <dsp:spPr>
        <a:xfrm>
          <a:off x="0" y="1022708"/>
          <a:ext cx="3771900" cy="437580"/>
        </a:xfrm>
        <a:prstGeom prst="roundRect">
          <a:avLst/>
        </a:prstGeom>
        <a:solidFill>
          <a:schemeClr val="accent2">
            <a:hueOff val="644361"/>
            <a:satOff val="-1849"/>
            <a:lumOff val="-2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Understand that failure to complete written work is rarely purely defiant/ motivational…kids do well when they can.</a:t>
          </a:r>
          <a:endParaRPr lang="en-US" sz="1100" kern="1200"/>
        </a:p>
      </dsp:txBody>
      <dsp:txXfrm>
        <a:off x="21361" y="1044069"/>
        <a:ext cx="3729178" cy="394858"/>
      </dsp:txXfrm>
    </dsp:sp>
    <dsp:sp modelId="{7F2E6A86-FE90-4CDD-8A66-EB08AD082B2A}">
      <dsp:nvSpPr>
        <dsp:cNvPr id="0" name=""/>
        <dsp:cNvSpPr/>
      </dsp:nvSpPr>
      <dsp:spPr>
        <a:xfrm>
          <a:off x="0" y="1491968"/>
          <a:ext cx="3771900" cy="437580"/>
        </a:xfrm>
        <a:prstGeom prst="roundRect">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Try to identify THEIR barriers and work out how to help them.</a:t>
          </a:r>
          <a:endParaRPr lang="en-US" sz="1100" kern="1200"/>
        </a:p>
      </dsp:txBody>
      <dsp:txXfrm>
        <a:off x="21361" y="1513329"/>
        <a:ext cx="3729178" cy="394858"/>
      </dsp:txXfrm>
    </dsp:sp>
    <dsp:sp modelId="{5ED418D5-37EF-4B16-89AE-624DFC24C1FB}">
      <dsp:nvSpPr>
        <dsp:cNvPr id="0" name=""/>
        <dsp:cNvSpPr/>
      </dsp:nvSpPr>
      <dsp:spPr>
        <a:xfrm>
          <a:off x="0" y="1961229"/>
          <a:ext cx="3771900" cy="437580"/>
        </a:xfrm>
        <a:prstGeom prst="roundRect">
          <a:avLst/>
        </a:prstGeom>
        <a:solidFill>
          <a:schemeClr val="accent2">
            <a:hueOff val="1933084"/>
            <a:satOff val="-5548"/>
            <a:lumOff val="-888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Work on key principles: </a:t>
          </a:r>
          <a:endParaRPr lang="en-US" sz="1100" kern="1200"/>
        </a:p>
      </dsp:txBody>
      <dsp:txXfrm>
        <a:off x="21361" y="1982590"/>
        <a:ext cx="3729178" cy="394858"/>
      </dsp:txXfrm>
    </dsp:sp>
    <dsp:sp modelId="{E1499CE1-805D-4DDF-8313-48A5D5B447EA}">
      <dsp:nvSpPr>
        <dsp:cNvPr id="0" name=""/>
        <dsp:cNvSpPr/>
      </dsp:nvSpPr>
      <dsp:spPr>
        <a:xfrm>
          <a:off x="0" y="2430489"/>
          <a:ext cx="3771900" cy="437580"/>
        </a:xfrm>
        <a:prstGeom prst="roundRect">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Reduce ambiguity within the task and around the task (now- how-next)</a:t>
          </a:r>
          <a:endParaRPr lang="en-US" sz="1100" kern="1200"/>
        </a:p>
      </dsp:txBody>
      <dsp:txXfrm>
        <a:off x="21361" y="2451850"/>
        <a:ext cx="3729178" cy="394858"/>
      </dsp:txXfrm>
    </dsp:sp>
    <dsp:sp modelId="{6432CA8F-0B92-4CD7-A993-EE709B870A3F}">
      <dsp:nvSpPr>
        <dsp:cNvPr id="0" name=""/>
        <dsp:cNvSpPr/>
      </dsp:nvSpPr>
      <dsp:spPr>
        <a:xfrm>
          <a:off x="0" y="2899749"/>
          <a:ext cx="3771900" cy="437580"/>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Use writing frames and worked examples where possible</a:t>
          </a:r>
          <a:endParaRPr lang="en-US" sz="1100" kern="1200"/>
        </a:p>
      </dsp:txBody>
      <dsp:txXfrm>
        <a:off x="21361" y="2921110"/>
        <a:ext cx="3729178" cy="394858"/>
      </dsp:txXfrm>
    </dsp:sp>
    <dsp:sp modelId="{74DB4002-0B52-459A-996E-2EB437B0DD2F}">
      <dsp:nvSpPr>
        <dsp:cNvPr id="0" name=""/>
        <dsp:cNvSpPr/>
      </dsp:nvSpPr>
      <dsp:spPr>
        <a:xfrm>
          <a:off x="0" y="3369009"/>
          <a:ext cx="3771900" cy="437580"/>
        </a:xfrm>
        <a:prstGeom prst="roundRect">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Teach metacognitive strategies – make the thinking explicit</a:t>
          </a:r>
          <a:endParaRPr lang="en-US" sz="1100" kern="1200"/>
        </a:p>
      </dsp:txBody>
      <dsp:txXfrm>
        <a:off x="21361" y="3390370"/>
        <a:ext cx="3729178" cy="394858"/>
      </dsp:txXfrm>
    </dsp:sp>
    <dsp:sp modelId="{FFAF7C92-606E-4BBC-9332-6DC8D960CBD9}">
      <dsp:nvSpPr>
        <dsp:cNvPr id="0" name=""/>
        <dsp:cNvSpPr/>
      </dsp:nvSpPr>
      <dsp:spPr>
        <a:xfrm>
          <a:off x="0" y="3838269"/>
          <a:ext cx="3771900" cy="437580"/>
        </a:xfrm>
        <a:prstGeom prst="roundRect">
          <a:avLst/>
        </a:prstGeom>
        <a:solidFill>
          <a:schemeClr val="accent2">
            <a:hueOff val="4510529"/>
            <a:satOff val="-12945"/>
            <a:lumOff val="-2072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Explore external issues eg noise, lighting with the student when possible</a:t>
          </a:r>
          <a:endParaRPr lang="en-US" sz="1100" kern="1200"/>
        </a:p>
      </dsp:txBody>
      <dsp:txXfrm>
        <a:off x="21361" y="3859630"/>
        <a:ext cx="3729178" cy="394858"/>
      </dsp:txXfrm>
    </dsp:sp>
    <dsp:sp modelId="{49D3D602-0CDA-470C-B3A2-E2126D0C2ABD}">
      <dsp:nvSpPr>
        <dsp:cNvPr id="0" name=""/>
        <dsp:cNvSpPr/>
      </dsp:nvSpPr>
      <dsp:spPr>
        <a:xfrm>
          <a:off x="0" y="4307529"/>
          <a:ext cx="3771900" cy="437580"/>
        </a:xfrm>
        <a:prstGeom prst="roundRect">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Understand communication load and risk in writing </a:t>
          </a:r>
          <a:endParaRPr lang="en-US" sz="1100" kern="1200"/>
        </a:p>
      </dsp:txBody>
      <dsp:txXfrm>
        <a:off x="21361" y="4328890"/>
        <a:ext cx="3729178" cy="394858"/>
      </dsp:txXfrm>
    </dsp:sp>
    <dsp:sp modelId="{1C0F6FCE-7BC6-4736-B780-563C694CF56D}">
      <dsp:nvSpPr>
        <dsp:cNvPr id="0" name=""/>
        <dsp:cNvSpPr/>
      </dsp:nvSpPr>
      <dsp:spPr>
        <a:xfrm>
          <a:off x="0" y="4776789"/>
          <a:ext cx="3771900" cy="437580"/>
        </a:xfrm>
        <a:prstGeom prst="roundRect">
          <a:avLst/>
        </a:prstGeom>
        <a:solidFill>
          <a:schemeClr val="accent2">
            <a:hueOff val="5799252"/>
            <a:satOff val="-16644"/>
            <a:lumOff val="-26648"/>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Be clear on purpose, success criteria and mark scheme</a:t>
          </a:r>
          <a:endParaRPr lang="en-US" sz="1100" kern="1200"/>
        </a:p>
      </dsp:txBody>
      <dsp:txXfrm>
        <a:off x="21361" y="4798150"/>
        <a:ext cx="3729178" cy="394858"/>
      </dsp:txXfrm>
    </dsp:sp>
    <dsp:sp modelId="{05F5BF28-904A-4679-BA53-10F391FBFFD4}">
      <dsp:nvSpPr>
        <dsp:cNvPr id="0" name=""/>
        <dsp:cNvSpPr/>
      </dsp:nvSpPr>
      <dsp:spPr>
        <a:xfrm>
          <a:off x="0" y="5246049"/>
          <a:ext cx="3771900" cy="43758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Use special interests where possible</a:t>
          </a:r>
          <a:endParaRPr lang="en-US" sz="1100" kern="1200"/>
        </a:p>
      </dsp:txBody>
      <dsp:txXfrm>
        <a:off x="21361" y="5267410"/>
        <a:ext cx="3729178" cy="39485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D9F809-600F-4DD1-ACB9-B4BB25157462}" type="datetimeFigureOut">
              <a:rPr lang="en-GB" smtClean="0"/>
              <a:t>06/03/2024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C25C7B-EF7D-4928-A5E7-525F893C4FCA}" type="slidenum">
              <a:rPr lang="en-GB" smtClean="0"/>
              <a:t>‹#›</a:t>
            </a:fld>
            <a:endParaRPr lang="en-GB"/>
          </a:p>
        </p:txBody>
      </p:sp>
    </p:spTree>
    <p:extLst>
      <p:ext uri="{BB962C8B-B14F-4D97-AF65-F5344CB8AC3E}">
        <p14:creationId xmlns:p14="http://schemas.microsoft.com/office/powerpoint/2010/main" val="38948594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C25C7B-EF7D-4928-A5E7-525F893C4FCA}" type="slidenum">
              <a:rPr lang="en-GB" smtClean="0"/>
              <a:t>1</a:t>
            </a:fld>
            <a:endParaRPr lang="en-GB"/>
          </a:p>
        </p:txBody>
      </p:sp>
    </p:spTree>
    <p:extLst>
      <p:ext uri="{BB962C8B-B14F-4D97-AF65-F5344CB8AC3E}">
        <p14:creationId xmlns:p14="http://schemas.microsoft.com/office/powerpoint/2010/main" val="28464200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C25C7B-EF7D-4928-A5E7-525F893C4FCA}" type="slidenum">
              <a:rPr lang="en-GB" smtClean="0"/>
              <a:t>2</a:t>
            </a:fld>
            <a:endParaRPr lang="en-GB"/>
          </a:p>
        </p:txBody>
      </p:sp>
    </p:spTree>
    <p:extLst>
      <p:ext uri="{BB962C8B-B14F-4D97-AF65-F5344CB8AC3E}">
        <p14:creationId xmlns:p14="http://schemas.microsoft.com/office/powerpoint/2010/main" val="949855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point of this slide is, to show how limited our traditional advice is to teachers working with autistic students. What do they get told about learning? Just ‘be more visual’ and ‘use more structure’ and that some autistic students may be able to recall rote tasks without true deep understanding. This doesn’t give teachers much to go on with regards to how to adapt their TEACHING (rather than advice on adapting the sensory aspects of the class, their relationships and interactions. These are also important of course – but only part of the picture). </a:t>
            </a:r>
          </a:p>
          <a:p>
            <a:endParaRPr lang="en-GB" dirty="0"/>
          </a:p>
          <a:p>
            <a:r>
              <a:rPr lang="en-GB" dirty="0"/>
              <a:t>Not all autistic people have visual preferences.</a:t>
            </a:r>
            <a:r>
              <a:rPr lang="en-GB" baseline="0" dirty="0"/>
              <a:t> Some are verbally oriented and derive meaning best from written or verbal concepts. Not enough attention paid to </a:t>
            </a:r>
            <a:r>
              <a:rPr lang="en-GB" baseline="0" dirty="0" err="1"/>
              <a:t>inidivdual</a:t>
            </a:r>
            <a:r>
              <a:rPr lang="en-GB" baseline="0" dirty="0"/>
              <a:t> patterns of learning</a:t>
            </a:r>
            <a:endParaRPr lang="en-GB" dirty="0"/>
          </a:p>
        </p:txBody>
      </p:sp>
      <p:sp>
        <p:nvSpPr>
          <p:cNvPr id="4" name="Slide Number Placeholder 3"/>
          <p:cNvSpPr>
            <a:spLocks noGrp="1"/>
          </p:cNvSpPr>
          <p:nvPr>
            <p:ph type="sldNum" sz="quarter" idx="10"/>
          </p:nvPr>
        </p:nvSpPr>
        <p:spPr/>
        <p:txBody>
          <a:bodyPr/>
          <a:lstStyle/>
          <a:p>
            <a:fld id="{4DC25C7B-EF7D-4928-A5E7-525F893C4FCA}" type="slidenum">
              <a:rPr lang="en-GB" smtClean="0"/>
              <a:t>3</a:t>
            </a:fld>
            <a:endParaRPr lang="en-GB"/>
          </a:p>
        </p:txBody>
      </p:sp>
    </p:spTree>
    <p:extLst>
      <p:ext uri="{BB962C8B-B14F-4D97-AF65-F5344CB8AC3E}">
        <p14:creationId xmlns:p14="http://schemas.microsoft.com/office/powerpoint/2010/main" val="3733472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It’s important to understand</a:t>
            </a:r>
            <a:r>
              <a:rPr lang="en-GB" baseline="0" dirty="0"/>
              <a:t> the key concepts in order to understand WHY the person can often struggle</a:t>
            </a:r>
          </a:p>
          <a:p>
            <a:endParaRPr lang="en-GB" baseline="0" dirty="0"/>
          </a:p>
          <a:p>
            <a:r>
              <a:rPr lang="en-GB" baseline="0" dirty="0"/>
              <a:t>Young people who have “externalising” behaviours are more likely to get support, as others can see the distress more easily and it affects them more. The difficulties of young people who have “internalising behaviour” are often missed or misunderstood. This group of people tend to “cope until they can’t”, or appear fine in school, but are struggling a lot with their mental health or eventually get to the point where they are unable to attend school due to the distress they experience.</a:t>
            </a:r>
            <a:endParaRPr lang="en-GB" dirty="0"/>
          </a:p>
        </p:txBody>
      </p:sp>
      <p:sp>
        <p:nvSpPr>
          <p:cNvPr id="4" name="Slide Number Placeholder 3"/>
          <p:cNvSpPr>
            <a:spLocks noGrp="1"/>
          </p:cNvSpPr>
          <p:nvPr>
            <p:ph type="sldNum" sz="quarter" idx="10"/>
          </p:nvPr>
        </p:nvSpPr>
        <p:spPr/>
        <p:txBody>
          <a:bodyPr/>
          <a:lstStyle/>
          <a:p>
            <a:fld id="{4DC25C7B-EF7D-4928-A5E7-525F893C4FCA}" type="slidenum">
              <a:rPr lang="en-GB" smtClean="0"/>
              <a:t>4</a:t>
            </a:fld>
            <a:endParaRPr lang="en-GB"/>
          </a:p>
        </p:txBody>
      </p:sp>
    </p:spTree>
    <p:extLst>
      <p:ext uri="{BB962C8B-B14F-4D97-AF65-F5344CB8AC3E}">
        <p14:creationId xmlns:p14="http://schemas.microsoft.com/office/powerpoint/2010/main" val="1920897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Inhibition: Difficulty with the ability to initiate things </a:t>
            </a:r>
          </a:p>
          <a:p>
            <a:endParaRPr lang="en-GB" dirty="0"/>
          </a:p>
        </p:txBody>
      </p:sp>
      <p:sp>
        <p:nvSpPr>
          <p:cNvPr id="4" name="Slide Number Placeholder 3"/>
          <p:cNvSpPr>
            <a:spLocks noGrp="1"/>
          </p:cNvSpPr>
          <p:nvPr>
            <p:ph type="sldNum" sz="quarter" idx="5"/>
          </p:nvPr>
        </p:nvSpPr>
        <p:spPr/>
        <p:txBody>
          <a:bodyPr/>
          <a:lstStyle/>
          <a:p>
            <a:fld id="{4DC25C7B-EF7D-4928-A5E7-525F893C4FCA}" type="slidenum">
              <a:rPr lang="en-GB" smtClean="0"/>
              <a:t>5</a:t>
            </a:fld>
            <a:endParaRPr lang="en-GB"/>
          </a:p>
        </p:txBody>
      </p:sp>
    </p:spTree>
    <p:extLst>
      <p:ext uri="{BB962C8B-B14F-4D97-AF65-F5344CB8AC3E}">
        <p14:creationId xmlns:p14="http://schemas.microsoft.com/office/powerpoint/2010/main" val="4074406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talk about Ben in general. What could have happened? Why does he feel misunderstood? How can he be able, but struggling? </a:t>
            </a:r>
          </a:p>
          <a:p>
            <a:endParaRPr lang="en-GB" dirty="0"/>
          </a:p>
          <a:p>
            <a:r>
              <a:rPr lang="en-GB" dirty="0"/>
              <a:t>Then discuss the key assumptions people are making – does  ‘high functioning’ autism mean ‘mild’ autism? people interpreting him as lazy, taking evidence of when he does succeed as evidence that he is not trying, his parents think he needs more pushing, more discipline etc</a:t>
            </a:r>
          </a:p>
          <a:p>
            <a:endParaRPr lang="en-GB" dirty="0"/>
          </a:p>
          <a:p>
            <a:r>
              <a:rPr lang="en-GB" dirty="0"/>
              <a:t>Also the idea that any inability to write is ascribed to either motivation or ‘slow processing’ . But it’s more complex than that as we will explore.</a:t>
            </a:r>
          </a:p>
        </p:txBody>
      </p:sp>
      <p:sp>
        <p:nvSpPr>
          <p:cNvPr id="4" name="Slide Number Placeholder 3"/>
          <p:cNvSpPr>
            <a:spLocks noGrp="1"/>
          </p:cNvSpPr>
          <p:nvPr>
            <p:ph type="sldNum" sz="quarter" idx="5"/>
          </p:nvPr>
        </p:nvSpPr>
        <p:spPr/>
        <p:txBody>
          <a:bodyPr/>
          <a:lstStyle/>
          <a:p>
            <a:fld id="{4DC25C7B-EF7D-4928-A5E7-525F893C4FCA}" type="slidenum">
              <a:rPr lang="en-GB" smtClean="0"/>
              <a:t>6</a:t>
            </a:fld>
            <a:endParaRPr lang="en-GB"/>
          </a:p>
        </p:txBody>
      </p:sp>
    </p:spTree>
    <p:extLst>
      <p:ext uri="{BB962C8B-B14F-4D97-AF65-F5344CB8AC3E}">
        <p14:creationId xmlns:p14="http://schemas.microsoft.com/office/powerpoint/2010/main" val="23354131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 every autistic child will present this way of course,</a:t>
            </a:r>
            <a:r>
              <a:rPr lang="en-GB" baseline="0" dirty="0"/>
              <a:t> or show every one of these traits – but this is a common history we find in casework referrals – in part because these youngsters start so successfully and then begin to struggle – and no one quite understands why. It tends to get ascribed to motivation or occasionally organisation. </a:t>
            </a:r>
          </a:p>
          <a:p>
            <a:endParaRPr lang="en-GB" baseline="0" dirty="0"/>
          </a:p>
          <a:p>
            <a:r>
              <a:rPr lang="en-GB" baseline="0" dirty="0"/>
              <a:t>It's really important to see the impact of that very early skill development on the young person’s sense of self – as someone who finds work ‘easy’, who does well – and this impacts parental expectations and teacher expectations as well</a:t>
            </a:r>
          </a:p>
          <a:p>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4DC25C7B-EF7D-4928-A5E7-525F893C4FCA}" type="slidenum">
              <a:rPr lang="en-GB" smtClean="0">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18653592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Idea of ‘risk’ is very important to understand. Risk is related to the</a:t>
            </a:r>
            <a:r>
              <a:rPr lang="en-GB" baseline="0" dirty="0"/>
              <a:t> concept of how likely it is that this piece of work will be ‘right’. When mistakes are perceived as ‘wrong’ and to be avoided non-black and white tasks can be experiences as highly stressful as there’s no clear way to be ‘correct’. Often people will seek to be perfectionists, memorising ideal responses, or conversely be unable to write extended ‘risky’ answers – those pertaining to opinion, perspective, using information to construct a particular argument.</a:t>
            </a:r>
          </a:p>
          <a:p>
            <a:endParaRPr lang="en-GB" baseline="0" dirty="0"/>
          </a:p>
          <a:p>
            <a:r>
              <a:rPr lang="en-GB" baseline="0" dirty="0"/>
              <a:t>PARSING is the ability to understand the speaker’s intent via common usage rather than making a direct and precise interpretation of their words. For example, a 5 year old child was asked to write under the heading ‘What I will do at Easter’ – he couldn’t respond as he didn’t know what he would do yet, because it hadn’t happened. The teacher intended them to write about ‘what I might do at Easter’ or ‘Easter customs’ or ‘Things people do at Easter’ – but that isn’t what she asked him to write.</a:t>
            </a:r>
          </a:p>
          <a:p>
            <a:endParaRPr lang="en-GB" baseline="0" dirty="0"/>
          </a:p>
          <a:p>
            <a:r>
              <a:rPr lang="en-GB" baseline="0" dirty="0"/>
              <a:t>The example here is about a young person who was given a detention when he was in year 1 for not doing work. He was then taken to the headteacher and they still didn’t do it. Their parent was brought into school and it was discovered the reason he couldn’t answer is being asked “What are you going to do at Easter?” – he didn’t know as it wasn’t Easter yet. If the question was something like “What do families typically do at Easter?”, he would have been able to </a:t>
            </a:r>
            <a:r>
              <a:rPr lang="en-GB" baseline="0" dirty="0" err="1"/>
              <a:t>amnswer</a:t>
            </a:r>
            <a:r>
              <a:rPr lang="en-GB" baseline="0" dirty="0"/>
              <a:t>.</a:t>
            </a:r>
            <a:endParaRPr lang="en-GB" dirty="0"/>
          </a:p>
        </p:txBody>
      </p:sp>
      <p:sp>
        <p:nvSpPr>
          <p:cNvPr id="4" name="Slide Number Placeholder 3"/>
          <p:cNvSpPr>
            <a:spLocks noGrp="1"/>
          </p:cNvSpPr>
          <p:nvPr>
            <p:ph type="sldNum" sz="quarter" idx="10"/>
          </p:nvPr>
        </p:nvSpPr>
        <p:spPr/>
        <p:txBody>
          <a:bodyPr/>
          <a:lstStyle/>
          <a:p>
            <a:fld id="{4DC25C7B-EF7D-4928-A5E7-525F893C4FCA}" type="slidenum">
              <a:rPr lang="en-GB" smtClean="0"/>
              <a:t>8</a:t>
            </a:fld>
            <a:endParaRPr lang="en-GB"/>
          </a:p>
        </p:txBody>
      </p:sp>
    </p:spTree>
    <p:extLst>
      <p:ext uri="{BB962C8B-B14F-4D97-AF65-F5344CB8AC3E}">
        <p14:creationId xmlns:p14="http://schemas.microsoft.com/office/powerpoint/2010/main" val="9885846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 Blooms in controversial in some education circles and it is not a perfect model in that skills are not taught fully hierarchically. This session is using blooms as a proxy to discuss hierarchical and higher-order thinking in order to make it clearer when, why and how some autistic children begin to struggle academically.</a:t>
            </a:r>
          </a:p>
          <a:p>
            <a:endParaRPr lang="en-GB" dirty="0"/>
          </a:p>
          <a:p>
            <a:r>
              <a:rPr lang="en-GB" dirty="0"/>
              <a:t>Blooms lowest two segments are inherently less ambiguous </a:t>
            </a:r>
          </a:p>
          <a:p>
            <a:r>
              <a:rPr lang="en-GB" dirty="0"/>
              <a:t>Apply, analyse and evaluate are inherently more ambiguous. The difficulty is, from the autistic person’s point of view, there is a sort of ‘acceptable answer’, but its convoluted and hidden and complex to get to.</a:t>
            </a:r>
          </a:p>
          <a:p>
            <a:r>
              <a:rPr lang="en-GB" dirty="0"/>
              <a:t>Create is sometimes actually easier for some (not all) autistic people as at this level there can in fact be more freedom – its not that you have to produce the acceptable response, but that any response is genuinely ok. </a:t>
            </a:r>
          </a:p>
          <a:p>
            <a:endParaRPr lang="en-GB" dirty="0"/>
          </a:p>
          <a:p>
            <a:r>
              <a:rPr lang="en-GB" dirty="0"/>
              <a:t>For many of the autistic children we are discussing – the Bens - Skills excel in lower two segments of the taxonomy – recall, regurgitation, and sometimes explain or describe</a:t>
            </a:r>
            <a:r>
              <a:rPr lang="en-GB" baseline="0" dirty="0"/>
              <a:t> a concept.</a:t>
            </a:r>
          </a:p>
          <a:p>
            <a:r>
              <a:rPr lang="en-GB" baseline="0" dirty="0"/>
              <a:t>Analyse, evaluate create, involve ambiguity and are often harder for ‘categorisers’ who excel at identifying difference and subcategories but find it harder to draw connections amongst ideas.</a:t>
            </a:r>
          </a:p>
          <a:p>
            <a:r>
              <a:rPr lang="en-GB" baseline="0" dirty="0"/>
              <a:t>There is inherent clarity in remembering and understanding , and inherent ambiguity in analysing and evaluating. There is theoretically a correct response, but it’s not that clear what it is. Creating can be easier because there is no hidden ‘correct answer’ – its easiest when its totally unambiguous, but where there is complete freedom and no risk of an ‘incorrect’ or ‘unacceptable’  response this can be easier than that mid section of ‘hidden correct answers’</a:t>
            </a:r>
          </a:p>
          <a:p>
            <a:endParaRPr lang="en-GB" baseline="0" dirty="0"/>
          </a:p>
          <a:p>
            <a:r>
              <a:rPr lang="en-GB" baseline="0" dirty="0"/>
              <a:t>Example – an autistic girl in year 11 said ‘I actually prefer writing stories to writing essays, as in stories I really can write what I like, but in essays there is a correct answer, a correct way to do it, but its hidden’</a:t>
            </a:r>
          </a:p>
          <a:p>
            <a:endParaRPr lang="en-GB" baseline="0" dirty="0"/>
          </a:p>
          <a:p>
            <a:r>
              <a:rPr lang="en-GB" baseline="0" dirty="0"/>
              <a:t>The freedom of creativity and learning outside of expectations is why self-directed learning can be successful for autistic youngsters</a:t>
            </a:r>
            <a:endParaRPr lang="en-GB" dirty="0"/>
          </a:p>
        </p:txBody>
      </p:sp>
      <p:sp>
        <p:nvSpPr>
          <p:cNvPr id="4" name="Slide Number Placeholder 3"/>
          <p:cNvSpPr>
            <a:spLocks noGrp="1"/>
          </p:cNvSpPr>
          <p:nvPr>
            <p:ph type="sldNum" sz="quarter" idx="10"/>
          </p:nvPr>
        </p:nvSpPr>
        <p:spPr/>
        <p:txBody>
          <a:bodyPr/>
          <a:lstStyle/>
          <a:p>
            <a:fld id="{4DC25C7B-EF7D-4928-A5E7-525F893C4FCA}" type="slidenum">
              <a:rPr lang="en-GB" smtClean="0"/>
              <a:t>9</a:t>
            </a:fld>
            <a:endParaRPr lang="en-GB"/>
          </a:p>
        </p:txBody>
      </p:sp>
    </p:spTree>
    <p:extLst>
      <p:ext uri="{BB962C8B-B14F-4D97-AF65-F5344CB8AC3E}">
        <p14:creationId xmlns:p14="http://schemas.microsoft.com/office/powerpoint/2010/main" val="12059539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 – It's not as simple as saying that all work in early years is at stage 1</a:t>
            </a:r>
            <a:r>
              <a:rPr lang="en-GB" baseline="0" dirty="0"/>
              <a:t> and 2 of Blooms and as you up the school it shifts completely. However, skill acquisition involves knowledge comprehension and memorisation and this is a greater part of the ‘learning to read, write, spell and numeracy’ curriculum early on. Once those skills are acquired it moves into more application of those skills, and then into comparison, discussion, opinion etc.</a:t>
            </a:r>
          </a:p>
          <a:p>
            <a:endParaRPr lang="en-GB" baseline="0" dirty="0"/>
          </a:p>
          <a:p>
            <a:r>
              <a:rPr lang="en-GB" baseline="0" dirty="0"/>
              <a:t>It is difficult because young people don’t know how the curriculum changes, people don’t explain how the curriculum changes. Young people who previously excelled start struggling and don’t know why, which causes a cognitive dissonance and distress – instead of expecting people to be able to because they found things that are lower down on Bloom’s Taxonomy easy.</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4DC25C7B-EF7D-4928-A5E7-525F893C4FCA}" type="slidenum">
              <a:rPr lang="en-GB" smtClean="0"/>
              <a:t>10</a:t>
            </a:fld>
            <a:endParaRPr lang="en-GB"/>
          </a:p>
        </p:txBody>
      </p:sp>
    </p:spTree>
    <p:extLst>
      <p:ext uri="{BB962C8B-B14F-4D97-AF65-F5344CB8AC3E}">
        <p14:creationId xmlns:p14="http://schemas.microsoft.com/office/powerpoint/2010/main" val="34887944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Handout</a:t>
            </a:r>
            <a:r>
              <a:rPr lang="en-GB" baseline="0"/>
              <a:t> can be given after this activity</a:t>
            </a:r>
            <a:endParaRPr lang="en-GB"/>
          </a:p>
        </p:txBody>
      </p:sp>
      <p:sp>
        <p:nvSpPr>
          <p:cNvPr id="4" name="Slide Number Placeholder 3"/>
          <p:cNvSpPr>
            <a:spLocks noGrp="1"/>
          </p:cNvSpPr>
          <p:nvPr>
            <p:ph type="sldNum" sz="quarter" idx="10"/>
          </p:nvPr>
        </p:nvSpPr>
        <p:spPr/>
        <p:txBody>
          <a:bodyPr/>
          <a:lstStyle/>
          <a:p>
            <a:fld id="{4DC25C7B-EF7D-4928-A5E7-525F893C4FCA}" type="slidenum">
              <a:rPr lang="en-GB" smtClean="0">
                <a:solidFill>
                  <a:prstClr val="black"/>
                </a:solidFill>
              </a:rPr>
              <a:pPr/>
              <a:t>11</a:t>
            </a:fld>
            <a:endParaRPr lang="en-GB">
              <a:solidFill>
                <a:prstClr val="black"/>
              </a:solidFill>
            </a:endParaRPr>
          </a:p>
        </p:txBody>
      </p:sp>
    </p:spTree>
    <p:extLst>
      <p:ext uri="{BB962C8B-B14F-4D97-AF65-F5344CB8AC3E}">
        <p14:creationId xmlns:p14="http://schemas.microsoft.com/office/powerpoint/2010/main" val="1054758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Acknowledging that schools don’t have full freedom to make the adjustments they might like.</a:t>
            </a:r>
          </a:p>
          <a:p>
            <a:endParaRPr lang="en-GB" dirty="0"/>
          </a:p>
          <a:p>
            <a:r>
              <a:rPr lang="en-GB" dirty="0"/>
              <a:t>The pressure on schools is transmitted down to become pressure on students – especially ‘bright’ students like Ben.</a:t>
            </a:r>
          </a:p>
          <a:p>
            <a:endParaRPr lang="en-GB" dirty="0">
              <a:cs typeface="Calibri" panose="020F0502020204030204"/>
            </a:endParaRPr>
          </a:p>
          <a:p>
            <a:r>
              <a:rPr lang="en-GB" dirty="0">
                <a:cs typeface="Calibri" panose="020F0502020204030204"/>
              </a:rPr>
              <a:t>SPAG???</a:t>
            </a:r>
          </a:p>
          <a:p>
            <a:endParaRPr lang="en-GB" dirty="0">
              <a:cs typeface="Calibri" panose="020F0502020204030204"/>
            </a:endParaRPr>
          </a:p>
          <a:p>
            <a:endParaRPr lang="en-GB" dirty="0">
              <a:cs typeface="Calibri" panose="020F0502020204030204"/>
            </a:endParaRPr>
          </a:p>
        </p:txBody>
      </p:sp>
      <p:sp>
        <p:nvSpPr>
          <p:cNvPr id="4" name="Slide Number Placeholder 3"/>
          <p:cNvSpPr>
            <a:spLocks noGrp="1"/>
          </p:cNvSpPr>
          <p:nvPr>
            <p:ph type="sldNum" sz="quarter" idx="5"/>
          </p:nvPr>
        </p:nvSpPr>
        <p:spPr/>
        <p:txBody>
          <a:bodyPr/>
          <a:lstStyle/>
          <a:p>
            <a:fld id="{4DC25C7B-EF7D-4928-A5E7-525F893C4FCA}" type="slidenum">
              <a:rPr lang="en-GB" smtClean="0"/>
              <a:t>12</a:t>
            </a:fld>
            <a:endParaRPr lang="en-GB"/>
          </a:p>
        </p:txBody>
      </p:sp>
    </p:spTree>
    <p:extLst>
      <p:ext uri="{BB962C8B-B14F-4D97-AF65-F5344CB8AC3E}">
        <p14:creationId xmlns:p14="http://schemas.microsoft.com/office/powerpoint/2010/main" val="25742713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ideas: sensory aspects, curricular imperatives,</a:t>
            </a:r>
            <a:r>
              <a:rPr lang="en-GB" baseline="0" dirty="0"/>
              <a:t> excellent memoriser, diffs with thinking flexibly, writing </a:t>
            </a:r>
            <a:r>
              <a:rPr lang="en-GB" baseline="0" dirty="0" err="1"/>
              <a:t>diffiuclties</a:t>
            </a:r>
            <a:r>
              <a:rPr lang="en-GB" baseline="0" dirty="0"/>
              <a:t>, stress</a:t>
            </a:r>
            <a:endParaRPr lang="en-GB" dirty="0"/>
          </a:p>
          <a:p>
            <a:endParaRPr lang="en-GB" dirty="0"/>
          </a:p>
          <a:p>
            <a:r>
              <a:rPr lang="en-GB" dirty="0"/>
              <a:t>The curriculum has changed and no longer plays to their strengths</a:t>
            </a:r>
          </a:p>
          <a:p>
            <a:r>
              <a:rPr lang="en-GB" dirty="0"/>
              <a:t>Because</a:t>
            </a:r>
            <a:r>
              <a:rPr lang="en-GB" baseline="0" dirty="0"/>
              <a:t> it previously did, they have a reputation as ‘bright’ and a self image as ‘bright and knowledgeable’</a:t>
            </a:r>
          </a:p>
          <a:p>
            <a:r>
              <a:rPr lang="en-GB" baseline="0" dirty="0"/>
              <a:t>When they begin to struggle it is often hard for they, their families and teachers to understand why. This causes cognitive dissonance and ultimately anxiety / depression</a:t>
            </a:r>
          </a:p>
          <a:p>
            <a:r>
              <a:rPr lang="en-GB" baseline="0" dirty="0"/>
              <a:t>Its largely because the key assessed skills have changed, and the curriculum no longer plays to their learning strengths</a:t>
            </a:r>
          </a:p>
          <a:p>
            <a:r>
              <a:rPr lang="en-GB" baseline="0" dirty="0"/>
              <a:t>They are under expectations they can’t meet – this causes stress and anxiety too</a:t>
            </a:r>
          </a:p>
          <a:p>
            <a:endParaRPr lang="en-GB" baseline="0" dirty="0"/>
          </a:p>
          <a:p>
            <a:r>
              <a:rPr lang="en-GB" baseline="0" dirty="0"/>
              <a:t>Another key concept is risk. There is limited risk in writing a correct answer (</a:t>
            </a:r>
            <a:r>
              <a:rPr lang="en-GB" baseline="0" dirty="0" err="1"/>
              <a:t>eg</a:t>
            </a:r>
            <a:r>
              <a:rPr lang="en-GB" baseline="0" dirty="0"/>
              <a:t> doing a sum, if you are good at maths)</a:t>
            </a:r>
          </a:p>
          <a:p>
            <a:r>
              <a:rPr lang="en-GB" baseline="0" dirty="0"/>
              <a:t>Writing an extended answer if your learning style is detail focused and bottom up is hard. It is imprecise = uncomfortable. There is not a clear solution = uncomfortable</a:t>
            </a:r>
          </a:p>
          <a:p>
            <a:r>
              <a:rPr lang="en-GB" baseline="0" dirty="0"/>
              <a:t>This causes anxiety…and anxiety can inhibit the person from being able to write, especially under tight time pressure. Ironically creative writing *may* be experienced as preferable as there is literally no ‘correct’ answer (in pre-Gove curriculum) – but writing essays in, for example, English and history is very hard as there are acceptable and unacceptable responses</a:t>
            </a:r>
          </a:p>
          <a:p>
            <a:r>
              <a:rPr lang="en-GB" baseline="0" dirty="0"/>
              <a:t>Occasionally the young person may be asked to write about a special interest – this feels less risky because it is an area of intense joy to the autistic person, they are likely to have read and studied widely in this area.</a:t>
            </a:r>
          </a:p>
          <a:p>
            <a:endParaRPr lang="en-GB" baseline="0" dirty="0"/>
          </a:p>
          <a:p>
            <a:r>
              <a:rPr lang="en-GB" baseline="0" dirty="0"/>
              <a:t>Lack of motivation is too simple to describe what happens </a:t>
            </a:r>
          </a:p>
          <a:p>
            <a:r>
              <a:rPr lang="en-GB" baseline="0" dirty="0"/>
              <a:t>Add structure is too imprecise </a:t>
            </a:r>
            <a:endParaRPr lang="en-GB" dirty="0"/>
          </a:p>
        </p:txBody>
      </p:sp>
      <p:sp>
        <p:nvSpPr>
          <p:cNvPr id="4" name="Slide Number Placeholder 3"/>
          <p:cNvSpPr>
            <a:spLocks noGrp="1"/>
          </p:cNvSpPr>
          <p:nvPr>
            <p:ph type="sldNum" sz="quarter" idx="10"/>
          </p:nvPr>
        </p:nvSpPr>
        <p:spPr/>
        <p:txBody>
          <a:bodyPr/>
          <a:lstStyle/>
          <a:p>
            <a:fld id="{4DC25C7B-EF7D-4928-A5E7-525F893C4FCA}" type="slidenum">
              <a:rPr lang="en-GB" smtClean="0"/>
              <a:t>13</a:t>
            </a:fld>
            <a:endParaRPr lang="en-GB"/>
          </a:p>
        </p:txBody>
      </p:sp>
    </p:spTree>
    <p:extLst>
      <p:ext uri="{BB962C8B-B14F-4D97-AF65-F5344CB8AC3E}">
        <p14:creationId xmlns:p14="http://schemas.microsoft.com/office/powerpoint/2010/main" val="1351518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Accommodations such as extra time help a bit – but time isn’t the main problem. It's about how to tackle and ambiguous task with the least risk to one’s sense of self.</a:t>
            </a:r>
          </a:p>
        </p:txBody>
      </p:sp>
      <p:sp>
        <p:nvSpPr>
          <p:cNvPr id="4" name="Slide Number Placeholder 3"/>
          <p:cNvSpPr>
            <a:spLocks noGrp="1"/>
          </p:cNvSpPr>
          <p:nvPr>
            <p:ph type="sldNum" sz="quarter" idx="10"/>
          </p:nvPr>
        </p:nvSpPr>
        <p:spPr/>
        <p:txBody>
          <a:bodyPr/>
          <a:lstStyle/>
          <a:p>
            <a:fld id="{4DC25C7B-EF7D-4928-A5E7-525F893C4FCA}" type="slidenum">
              <a:rPr lang="en-GB" smtClean="0"/>
              <a:t>14</a:t>
            </a:fld>
            <a:endParaRPr lang="en-GB"/>
          </a:p>
        </p:txBody>
      </p:sp>
    </p:spTree>
    <p:extLst>
      <p:ext uri="{BB962C8B-B14F-4D97-AF65-F5344CB8AC3E}">
        <p14:creationId xmlns:p14="http://schemas.microsoft.com/office/powerpoint/2010/main" val="39601275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your brain is an orchestra with all instruments playing – executive functioning is the conductor </a:t>
            </a:r>
          </a:p>
        </p:txBody>
      </p:sp>
      <p:sp>
        <p:nvSpPr>
          <p:cNvPr id="4" name="Slide Number Placeholder 3"/>
          <p:cNvSpPr>
            <a:spLocks noGrp="1"/>
          </p:cNvSpPr>
          <p:nvPr>
            <p:ph type="sldNum" sz="quarter" idx="5"/>
          </p:nvPr>
        </p:nvSpPr>
        <p:spPr/>
        <p:txBody>
          <a:bodyPr/>
          <a:lstStyle/>
          <a:p>
            <a:fld id="{4DC25C7B-EF7D-4928-A5E7-525F893C4FCA}" type="slidenum">
              <a:rPr lang="en-GB" smtClean="0"/>
              <a:t>15</a:t>
            </a:fld>
            <a:endParaRPr lang="en-GB"/>
          </a:p>
        </p:txBody>
      </p:sp>
    </p:spTree>
    <p:extLst>
      <p:ext uri="{BB962C8B-B14F-4D97-AF65-F5344CB8AC3E}">
        <p14:creationId xmlns:p14="http://schemas.microsoft.com/office/powerpoint/2010/main" val="28638983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C25C7B-EF7D-4928-A5E7-525F893C4FCA}" type="slidenum">
              <a:rPr lang="en-GB" smtClean="0"/>
              <a:t>17</a:t>
            </a:fld>
            <a:endParaRPr lang="en-GB"/>
          </a:p>
        </p:txBody>
      </p:sp>
    </p:spTree>
    <p:extLst>
      <p:ext uri="{BB962C8B-B14F-4D97-AF65-F5344CB8AC3E}">
        <p14:creationId xmlns:p14="http://schemas.microsoft.com/office/powerpoint/2010/main" val="41256100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Tasks which are ‘high communication load’ include any where there is a risk that one could be incorrect, or where the answer is unclear, extended, or exposing of inner thoughts or feelings.</a:t>
            </a:r>
          </a:p>
          <a:p>
            <a:endParaRPr lang="en-GB" dirty="0"/>
          </a:p>
          <a:p>
            <a:r>
              <a:rPr lang="en-GB" dirty="0"/>
              <a:t>Cognitive inflexibility – About struggling to understand the intent behind what someone else says. But this is actually a two way thing, when autistic people are open/ honest others assume it is rudeness or take it offensively, even if they have good intent. The problem is that autistic people are often in a non-autistic environment.</a:t>
            </a:r>
          </a:p>
          <a:p>
            <a:endParaRPr lang="en-GB" dirty="0"/>
          </a:p>
          <a:p>
            <a:r>
              <a:rPr lang="en-GB" dirty="0"/>
              <a:t>Low communication load tasks are clear short answers where the person is confident that their answer is correct. </a:t>
            </a:r>
          </a:p>
          <a:p>
            <a:endParaRPr lang="en-GB" dirty="0"/>
          </a:p>
          <a:p>
            <a:r>
              <a:rPr lang="en-GB" dirty="0"/>
              <a:t>This is why a lot of these students will answer all the one and two point answer questions but leave the longer questions blank.</a:t>
            </a:r>
          </a:p>
        </p:txBody>
      </p:sp>
      <p:sp>
        <p:nvSpPr>
          <p:cNvPr id="4" name="Slide Number Placeholder 3"/>
          <p:cNvSpPr>
            <a:spLocks noGrp="1"/>
          </p:cNvSpPr>
          <p:nvPr>
            <p:ph type="sldNum" sz="quarter" idx="5"/>
          </p:nvPr>
        </p:nvSpPr>
        <p:spPr/>
        <p:txBody>
          <a:bodyPr/>
          <a:lstStyle/>
          <a:p>
            <a:fld id="{4DC25C7B-EF7D-4928-A5E7-525F893C4FCA}" type="slidenum">
              <a:rPr lang="en-GB" smtClean="0"/>
              <a:t>18</a:t>
            </a:fld>
            <a:endParaRPr lang="en-GB"/>
          </a:p>
        </p:txBody>
      </p:sp>
    </p:spTree>
    <p:extLst>
      <p:ext uri="{BB962C8B-B14F-4D97-AF65-F5344CB8AC3E}">
        <p14:creationId xmlns:p14="http://schemas.microsoft.com/office/powerpoint/2010/main" val="8821309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can be skipped over if time is running out – it’s basically here to say that there is research evidence to show that avoidance can be a function of academic stress. </a:t>
            </a:r>
          </a:p>
          <a:p>
            <a:endParaRPr lang="en-GB" dirty="0"/>
          </a:p>
          <a:p>
            <a:r>
              <a:rPr lang="en-GB" dirty="0"/>
              <a:t>When a CYP is avoiding doing tasks, this is a sign that they are stressed by the task. Avoidance is NOT an effective coping strategy. We need to try to teach our students to tackle their problems using one of the other two methods. Seek help from teachers or friends.</a:t>
            </a:r>
          </a:p>
          <a:p>
            <a:endParaRPr lang="en-GB" dirty="0"/>
          </a:p>
          <a:p>
            <a:r>
              <a:rPr lang="en-GB" dirty="0"/>
              <a:t>ALSO: </a:t>
            </a:r>
            <a:r>
              <a:rPr lang="en-GB" dirty="0" err="1"/>
              <a:t>Paralkar</a:t>
            </a:r>
            <a:r>
              <a:rPr lang="en-GB" dirty="0"/>
              <a:t> and Knutson, 2021</a:t>
            </a:r>
          </a:p>
          <a:p>
            <a:endParaRPr lang="en-GB" dirty="0"/>
          </a:p>
          <a:p>
            <a:pPr marL="0" indent="0">
              <a:buNone/>
            </a:pPr>
            <a:r>
              <a:rPr lang="en-GB" dirty="0"/>
              <a:t>Intolerance of ambiguity (in this situation right now) is a separate idea from intolerance of uncertainty (a more general future focused idea) </a:t>
            </a:r>
          </a:p>
          <a:p>
            <a:pPr marL="0" indent="0">
              <a:buNone/>
            </a:pPr>
            <a:endParaRPr lang="en-GB" dirty="0"/>
          </a:p>
          <a:p>
            <a:pPr marL="0" indent="0">
              <a:buNone/>
            </a:pPr>
            <a:r>
              <a:rPr lang="en-GB" dirty="0"/>
              <a:t>Intolerance of ambiguity is most closely associated with having an avoidant coping style.</a:t>
            </a:r>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p:txBody>
      </p:sp>
      <p:sp>
        <p:nvSpPr>
          <p:cNvPr id="4" name="Slide Number Placeholder 3"/>
          <p:cNvSpPr>
            <a:spLocks noGrp="1"/>
          </p:cNvSpPr>
          <p:nvPr>
            <p:ph type="sldNum" sz="quarter" idx="5"/>
          </p:nvPr>
        </p:nvSpPr>
        <p:spPr/>
        <p:txBody>
          <a:bodyPr/>
          <a:lstStyle/>
          <a:p>
            <a:fld id="{4DC25C7B-EF7D-4928-A5E7-525F893C4FCA}" type="slidenum">
              <a:rPr lang="en-GB" smtClean="0"/>
              <a:t>20</a:t>
            </a:fld>
            <a:endParaRPr lang="en-GB"/>
          </a:p>
        </p:txBody>
      </p:sp>
    </p:spTree>
    <p:extLst>
      <p:ext uri="{BB962C8B-B14F-4D97-AF65-F5344CB8AC3E}">
        <p14:creationId xmlns:p14="http://schemas.microsoft.com/office/powerpoint/2010/main" val="661416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If you have been able to do a 2 session </a:t>
            </a:r>
            <a:r>
              <a:rPr lang="en-GB" err="1"/>
              <a:t>trainig</a:t>
            </a:r>
            <a:r>
              <a:rPr lang="en-GB"/>
              <a:t>, this slide will be a good place to start a more practical and discursive second session</a:t>
            </a:r>
          </a:p>
        </p:txBody>
      </p:sp>
      <p:sp>
        <p:nvSpPr>
          <p:cNvPr id="4" name="Slide Number Placeholder 3"/>
          <p:cNvSpPr>
            <a:spLocks noGrp="1"/>
          </p:cNvSpPr>
          <p:nvPr>
            <p:ph type="sldNum" sz="quarter" idx="10"/>
          </p:nvPr>
        </p:nvSpPr>
        <p:spPr/>
        <p:txBody>
          <a:bodyPr/>
          <a:lstStyle/>
          <a:p>
            <a:fld id="{4DC25C7B-EF7D-4928-A5E7-525F893C4FCA}" type="slidenum">
              <a:rPr lang="en-GB" smtClean="0"/>
              <a:t>21</a:t>
            </a:fld>
            <a:endParaRPr lang="en-GB"/>
          </a:p>
        </p:txBody>
      </p:sp>
    </p:spTree>
    <p:extLst>
      <p:ext uri="{BB962C8B-B14F-4D97-AF65-F5344CB8AC3E}">
        <p14:creationId xmlns:p14="http://schemas.microsoft.com/office/powerpoint/2010/main" val="10548738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 understand – explain – use bloom explicitly </a:t>
            </a:r>
            <a:r>
              <a:rPr lang="en-GB" baseline="0"/>
              <a:t> - reduce number of qualifications (</a:t>
            </a:r>
            <a:r>
              <a:rPr lang="en-GB" baseline="0" err="1"/>
              <a:t>eg</a:t>
            </a:r>
            <a:r>
              <a:rPr lang="en-GB" baseline="0"/>
              <a:t> disapply from some </a:t>
            </a:r>
            <a:r>
              <a:rPr lang="en-GB" baseline="0" err="1"/>
              <a:t>gcses</a:t>
            </a:r>
            <a:r>
              <a:rPr lang="en-GB" baseline="0"/>
              <a:t>) – exam technique support sessions – use writing frames etc </a:t>
            </a:r>
          </a:p>
          <a:p>
            <a:endParaRPr lang="en-GB" baseline="0"/>
          </a:p>
          <a:p>
            <a:pPr marL="171450" indent="-171450">
              <a:buFontTx/>
              <a:buChar char="-"/>
            </a:pPr>
            <a:r>
              <a:rPr lang="en-GB" baseline="0"/>
              <a:t>Teach that its always ok to ask and that no question is a foolish question. Never shame those who seek clarification. (these are those showing the APPROACH coping style)</a:t>
            </a:r>
          </a:p>
          <a:p>
            <a:pPr marL="171450" indent="-171450">
              <a:buFontTx/>
              <a:buChar char="-"/>
            </a:pPr>
            <a:r>
              <a:rPr lang="en-GB" baseline="0"/>
              <a:t>Enable social support for example by getting a group to discuss how to solve a question or how they might tackle something – use group organisation strategies to ensure everyone gets a tur to share (this is the SOCIAL SUPORT approach) – make sure its clear what is plagiarism and what is seeking social support.</a:t>
            </a:r>
          </a:p>
          <a:p>
            <a:pPr marL="171450" indent="-171450">
              <a:buFontTx/>
              <a:buChar char="-"/>
            </a:pPr>
            <a:r>
              <a:rPr lang="en-GB" baseline="0"/>
              <a:t>Use Oral Language Modifier (OLM) definitions to clarify what academic language means – more </a:t>
            </a:r>
            <a:r>
              <a:rPr lang="en-GB" baseline="0" err="1"/>
              <a:t>precisiely</a:t>
            </a:r>
            <a:r>
              <a:rPr lang="en-GB" baseline="0"/>
              <a:t>, what they are being asked to do (share OLM definitions as HANDOUT)</a:t>
            </a:r>
          </a:p>
          <a:p>
            <a:pPr marL="171450" indent="-171450">
              <a:buFontTx/>
              <a:buChar char="-"/>
            </a:pPr>
            <a:endParaRPr lang="en-GB" baseline="0"/>
          </a:p>
          <a:p>
            <a:pPr marL="171450" indent="-171450">
              <a:buFontTx/>
              <a:buChar char="-"/>
            </a:pPr>
            <a:endParaRPr lang="en-GB" baseline="0"/>
          </a:p>
          <a:p>
            <a:pPr marL="171450" indent="-171450">
              <a:buFontTx/>
              <a:buChar char="-"/>
            </a:pPr>
            <a:endParaRPr lang="en-GB" baseline="0"/>
          </a:p>
          <a:p>
            <a:pPr marL="0" indent="0">
              <a:buFontTx/>
              <a:buNone/>
            </a:pPr>
            <a:r>
              <a:rPr lang="en-GB" baseline="0"/>
              <a:t>At primary school:</a:t>
            </a:r>
          </a:p>
          <a:p>
            <a:pPr marL="0" indent="0">
              <a:buFontTx/>
              <a:buNone/>
            </a:pPr>
            <a:endParaRPr lang="en-GB" baseline="0"/>
          </a:p>
          <a:p>
            <a:pPr marL="0" indent="0">
              <a:buFontTx/>
              <a:buNone/>
            </a:pPr>
            <a:r>
              <a:rPr lang="en-GB" baseline="0"/>
              <a:t>Teach the 3 ways to solve a problem</a:t>
            </a:r>
          </a:p>
          <a:p>
            <a:pPr marL="0" indent="0">
              <a:buFontTx/>
              <a:buNone/>
            </a:pPr>
            <a:endParaRPr lang="en-GB"/>
          </a:p>
        </p:txBody>
      </p:sp>
      <p:sp>
        <p:nvSpPr>
          <p:cNvPr id="4" name="Slide Number Placeholder 3"/>
          <p:cNvSpPr>
            <a:spLocks noGrp="1"/>
          </p:cNvSpPr>
          <p:nvPr>
            <p:ph type="sldNum" sz="quarter" idx="10"/>
          </p:nvPr>
        </p:nvSpPr>
        <p:spPr/>
        <p:txBody>
          <a:bodyPr/>
          <a:lstStyle/>
          <a:p>
            <a:fld id="{4DC25C7B-EF7D-4928-A5E7-525F893C4FCA}" type="slidenum">
              <a:rPr lang="en-GB" smtClean="0"/>
              <a:t>22</a:t>
            </a:fld>
            <a:endParaRPr lang="en-GB"/>
          </a:p>
        </p:txBody>
      </p:sp>
    </p:spTree>
    <p:extLst>
      <p:ext uri="{BB962C8B-B14F-4D97-AF65-F5344CB8AC3E}">
        <p14:creationId xmlns:p14="http://schemas.microsoft.com/office/powerpoint/2010/main" val="4196459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example – I chose this</a:t>
            </a:r>
          </a:p>
          <a:p>
            <a:endParaRPr lang="en-GB" dirty="0"/>
          </a:p>
          <a:p>
            <a:r>
              <a:rPr lang="en-GB" dirty="0"/>
              <a:t>one because I like the WHY question – what is it the teacher actually wants to find out about me?</a:t>
            </a:r>
          </a:p>
        </p:txBody>
      </p:sp>
      <p:sp>
        <p:nvSpPr>
          <p:cNvPr id="4" name="Slide Number Placeholder 3"/>
          <p:cNvSpPr>
            <a:spLocks noGrp="1"/>
          </p:cNvSpPr>
          <p:nvPr>
            <p:ph type="sldNum" sz="quarter" idx="5"/>
          </p:nvPr>
        </p:nvSpPr>
        <p:spPr/>
        <p:txBody>
          <a:bodyPr/>
          <a:lstStyle/>
          <a:p>
            <a:fld id="{4DC25C7B-EF7D-4928-A5E7-525F893C4FCA}" type="slidenum">
              <a:rPr lang="en-GB" smtClean="0"/>
              <a:t>23</a:t>
            </a:fld>
            <a:endParaRPr lang="en-GB"/>
          </a:p>
        </p:txBody>
      </p:sp>
    </p:spTree>
    <p:extLst>
      <p:ext uri="{BB962C8B-B14F-4D97-AF65-F5344CB8AC3E}">
        <p14:creationId xmlns:p14="http://schemas.microsoft.com/office/powerpoint/2010/main" val="22992350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school has used one particular metacognitive approach (Roger Sutcliffe’s ‘Thinking Moves’ ) to create a shared understanding of metacognitive strategies to reduce the ambiguity on how to write a speech about your favourite predator (obviously it can be </a:t>
            </a:r>
            <a:r>
              <a:rPr lang="en-GB" err="1"/>
              <a:t>adapated</a:t>
            </a:r>
            <a:r>
              <a:rPr lang="en-GB"/>
              <a:t> to any other form of persuasive writing)</a:t>
            </a:r>
          </a:p>
          <a:p>
            <a:endParaRPr lang="en-GB"/>
          </a:p>
          <a:p>
            <a:r>
              <a:rPr lang="en-GB"/>
              <a:t>Trainers – note how the children’s understanding of required strategies are not assumed. The overarching categories of plan and reflect are highlighted and then the different types of thinking required to write a successful speech are laid out very clearly. Each ‘thinking move’’ has an image associated (and a sign).</a:t>
            </a:r>
          </a:p>
          <a:p>
            <a:endParaRPr lang="en-GB"/>
          </a:p>
          <a:p>
            <a:r>
              <a:rPr lang="en-GB"/>
              <a:t>(Carla- please don’t reduce the size of this picture to make it pretty – its important its readable!)</a:t>
            </a:r>
          </a:p>
        </p:txBody>
      </p:sp>
      <p:sp>
        <p:nvSpPr>
          <p:cNvPr id="4" name="Slide Number Placeholder 3"/>
          <p:cNvSpPr>
            <a:spLocks noGrp="1"/>
          </p:cNvSpPr>
          <p:nvPr>
            <p:ph type="sldNum" sz="quarter" idx="5"/>
          </p:nvPr>
        </p:nvSpPr>
        <p:spPr/>
        <p:txBody>
          <a:bodyPr/>
          <a:lstStyle/>
          <a:p>
            <a:fld id="{4DC25C7B-EF7D-4928-A5E7-525F893C4FCA}" type="slidenum">
              <a:rPr lang="en-GB" smtClean="0"/>
              <a:t>24</a:t>
            </a:fld>
            <a:endParaRPr lang="en-GB"/>
          </a:p>
        </p:txBody>
      </p:sp>
    </p:spTree>
    <p:extLst>
      <p:ext uri="{BB962C8B-B14F-4D97-AF65-F5344CB8AC3E}">
        <p14:creationId xmlns:p14="http://schemas.microsoft.com/office/powerpoint/2010/main" val="21867260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Can skip these two sides for secondary students – this and next</a:t>
            </a:r>
          </a:p>
        </p:txBody>
      </p:sp>
      <p:sp>
        <p:nvSpPr>
          <p:cNvPr id="4" name="Slide Number Placeholder 3"/>
          <p:cNvSpPr>
            <a:spLocks noGrp="1"/>
          </p:cNvSpPr>
          <p:nvPr>
            <p:ph type="sldNum" sz="quarter" idx="5"/>
          </p:nvPr>
        </p:nvSpPr>
        <p:spPr/>
        <p:txBody>
          <a:bodyPr/>
          <a:lstStyle/>
          <a:p>
            <a:fld id="{4DC25C7B-EF7D-4928-A5E7-525F893C4FCA}" type="slidenum">
              <a:rPr lang="en-GB" smtClean="0"/>
              <a:t>25</a:t>
            </a:fld>
            <a:endParaRPr lang="en-GB"/>
          </a:p>
        </p:txBody>
      </p:sp>
    </p:spTree>
    <p:extLst>
      <p:ext uri="{BB962C8B-B14F-4D97-AF65-F5344CB8AC3E}">
        <p14:creationId xmlns:p14="http://schemas.microsoft.com/office/powerpoint/2010/main" val="9606981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Purpose: Its often hard for autistic</a:t>
            </a:r>
            <a:r>
              <a:rPr lang="en-GB" baseline="0" dirty="0"/>
              <a:t> students to understand the core purpose of a task and therefore what aspects the teacher will be judging the work by. For example, if asked to make a poster about a physics topic, the core assessment is on the student’s understanding of the topic and ability to explain to audience clearly; the arrangement of the info on the poster is less crucial. These ‘side issues’ can cause anxiety because of the perceived ‘risk’ of doing the poster ‘wrong’.</a:t>
            </a:r>
          </a:p>
          <a:p>
            <a:endParaRPr lang="en-GB" baseline="0" dirty="0"/>
          </a:p>
          <a:p>
            <a:r>
              <a:rPr lang="en-GB" baseline="0" dirty="0"/>
              <a:t>Teach students that its ok to pre rehearse or reproduce their own work in an exam – for example they can go into their English language exam with an idea of a couple of stories they have written before which they can potentially adapt to fit the title. This is fine as long as its their own prior work; the examiner won’t know and its not plagiarism. </a:t>
            </a:r>
            <a:endParaRPr lang="en-GB" dirty="0"/>
          </a:p>
        </p:txBody>
      </p:sp>
      <p:sp>
        <p:nvSpPr>
          <p:cNvPr id="4" name="Slide Number Placeholder 3"/>
          <p:cNvSpPr>
            <a:spLocks noGrp="1"/>
          </p:cNvSpPr>
          <p:nvPr>
            <p:ph type="sldNum" sz="quarter" idx="10"/>
          </p:nvPr>
        </p:nvSpPr>
        <p:spPr/>
        <p:txBody>
          <a:bodyPr/>
          <a:lstStyle/>
          <a:p>
            <a:fld id="{4DC25C7B-EF7D-4928-A5E7-525F893C4FCA}" type="slidenum">
              <a:rPr lang="en-GB" smtClean="0"/>
              <a:t>26</a:t>
            </a:fld>
            <a:endParaRPr lang="en-GB"/>
          </a:p>
        </p:txBody>
      </p:sp>
    </p:spTree>
    <p:extLst>
      <p:ext uri="{BB962C8B-B14F-4D97-AF65-F5344CB8AC3E}">
        <p14:creationId xmlns:p14="http://schemas.microsoft.com/office/powerpoint/2010/main" val="6999247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just one suggestion. Useful to bear in mind when planning even where not actually completed for or by the student. Can be filled in by teacher, TA or student depending in age/skills</a:t>
            </a:r>
          </a:p>
        </p:txBody>
      </p:sp>
      <p:sp>
        <p:nvSpPr>
          <p:cNvPr id="4" name="Slide Number Placeholder 3"/>
          <p:cNvSpPr>
            <a:spLocks noGrp="1"/>
          </p:cNvSpPr>
          <p:nvPr>
            <p:ph type="sldNum" sz="quarter" idx="10"/>
          </p:nvPr>
        </p:nvSpPr>
        <p:spPr/>
        <p:txBody>
          <a:bodyPr/>
          <a:lstStyle/>
          <a:p>
            <a:fld id="{4DC25C7B-EF7D-4928-A5E7-525F893C4FCA}" type="slidenum">
              <a:rPr lang="en-GB" smtClean="0"/>
              <a:t>27</a:t>
            </a:fld>
            <a:endParaRPr lang="en-GB"/>
          </a:p>
        </p:txBody>
      </p:sp>
    </p:spTree>
    <p:extLst>
      <p:ext uri="{BB962C8B-B14F-4D97-AF65-F5344CB8AC3E}">
        <p14:creationId xmlns:p14="http://schemas.microsoft.com/office/powerpoint/2010/main" val="8589657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3/6/2024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673112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739453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3/6/2024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0689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3/6/2024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01287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dirty="0"/>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3/6/2024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80816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3/6/2024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93663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3/6/2024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11467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6342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260252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7997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103147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07E66C8D-3FCE-9648-9BCE-93B6C4F244B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7ACE8C-BCF9-4C4B-A08F-3933BA165E9C}" type="slidenum">
              <a:rPr lang="en-US" smtClean="0"/>
              <a:t>‹#›</a:t>
            </a:fld>
            <a:endParaRPr lang="en-US"/>
          </a:p>
        </p:txBody>
      </p:sp>
    </p:spTree>
    <p:extLst>
      <p:ext uri="{BB962C8B-B14F-4D97-AF65-F5344CB8AC3E}">
        <p14:creationId xmlns:p14="http://schemas.microsoft.com/office/powerpoint/2010/main" val="4887874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E66C8D-3FCE-9648-9BCE-93B6C4F244B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7ACE8C-BCF9-4C4B-A08F-3933BA165E9C}" type="slidenum">
              <a:rPr lang="en-US" smtClean="0"/>
              <a:t>‹#›</a:t>
            </a:fld>
            <a:endParaRPr lang="en-US"/>
          </a:p>
        </p:txBody>
      </p:sp>
    </p:spTree>
    <p:extLst>
      <p:ext uri="{BB962C8B-B14F-4D97-AF65-F5344CB8AC3E}">
        <p14:creationId xmlns:p14="http://schemas.microsoft.com/office/powerpoint/2010/main" val="9249828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2"/>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7"/>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E66C8D-3FCE-9648-9BCE-93B6C4F244B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7ACE8C-BCF9-4C4B-A08F-3933BA165E9C}" type="slidenum">
              <a:rPr lang="en-US" smtClean="0"/>
              <a:t>‹#›</a:t>
            </a:fld>
            <a:endParaRPr lang="en-US"/>
          </a:p>
        </p:txBody>
      </p:sp>
    </p:spTree>
    <p:extLst>
      <p:ext uri="{BB962C8B-B14F-4D97-AF65-F5344CB8AC3E}">
        <p14:creationId xmlns:p14="http://schemas.microsoft.com/office/powerpoint/2010/main" val="5529250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7E66C8D-3FCE-9648-9BCE-93B6C4F244B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7ACE8C-BCF9-4C4B-A08F-3933BA165E9C}" type="slidenum">
              <a:rPr lang="en-US" smtClean="0"/>
              <a:t>‹#›</a:t>
            </a:fld>
            <a:endParaRPr lang="en-US"/>
          </a:p>
        </p:txBody>
      </p:sp>
    </p:spTree>
    <p:extLst>
      <p:ext uri="{BB962C8B-B14F-4D97-AF65-F5344CB8AC3E}">
        <p14:creationId xmlns:p14="http://schemas.microsoft.com/office/powerpoint/2010/main" val="8493394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9"/>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9" y="1681163"/>
            <a:ext cx="386873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30239"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7E66C8D-3FCE-9648-9BCE-93B6C4F244B4}" type="datetimeFigureOut">
              <a:rPr lang="en-US" smtClean="0"/>
              <a:t>3/6/2024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7ACE8C-BCF9-4C4B-A08F-3933BA165E9C}" type="slidenum">
              <a:rPr lang="en-US" smtClean="0"/>
              <a:t>‹#›</a:t>
            </a:fld>
            <a:endParaRPr lang="en-US"/>
          </a:p>
        </p:txBody>
      </p:sp>
    </p:spTree>
    <p:extLst>
      <p:ext uri="{BB962C8B-B14F-4D97-AF65-F5344CB8AC3E}">
        <p14:creationId xmlns:p14="http://schemas.microsoft.com/office/powerpoint/2010/main" val="5248891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7E66C8D-3FCE-9648-9BCE-93B6C4F244B4}" type="datetimeFigureOut">
              <a:rPr lang="en-US" smtClean="0"/>
              <a:t>3/6/2024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7ACE8C-BCF9-4C4B-A08F-3933BA165E9C}" type="slidenum">
              <a:rPr lang="en-US" smtClean="0"/>
              <a:t>‹#›</a:t>
            </a:fld>
            <a:endParaRPr lang="en-US"/>
          </a:p>
        </p:txBody>
      </p:sp>
    </p:spTree>
    <p:extLst>
      <p:ext uri="{BB962C8B-B14F-4D97-AF65-F5344CB8AC3E}">
        <p14:creationId xmlns:p14="http://schemas.microsoft.com/office/powerpoint/2010/main" val="20969755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E66C8D-3FCE-9648-9BCE-93B6C4F244B4}" type="datetimeFigureOut">
              <a:rPr lang="en-US" smtClean="0"/>
              <a:t>3/6/2024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7ACE8C-BCF9-4C4B-A08F-3933BA165E9C}" type="slidenum">
              <a:rPr lang="en-US" smtClean="0"/>
              <a:t>‹#›</a:t>
            </a:fld>
            <a:endParaRPr lang="en-US"/>
          </a:p>
        </p:txBody>
      </p:sp>
    </p:spTree>
    <p:extLst>
      <p:ext uri="{BB962C8B-B14F-4D97-AF65-F5344CB8AC3E}">
        <p14:creationId xmlns:p14="http://schemas.microsoft.com/office/powerpoint/2010/main" val="15143581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457200"/>
            <a:ext cx="2949575"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788" y="987429"/>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40"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7E66C8D-3FCE-9648-9BCE-93B6C4F244B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7ACE8C-BCF9-4C4B-A08F-3933BA165E9C}" type="slidenum">
              <a:rPr lang="en-US" smtClean="0"/>
              <a:t>‹#›</a:t>
            </a:fld>
            <a:endParaRPr lang="en-US"/>
          </a:p>
        </p:txBody>
      </p:sp>
    </p:spTree>
    <p:extLst>
      <p:ext uri="{BB962C8B-B14F-4D97-AF65-F5344CB8AC3E}">
        <p14:creationId xmlns:p14="http://schemas.microsoft.com/office/powerpoint/2010/main" val="19880205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457200"/>
            <a:ext cx="2949575"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788" y="987429"/>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30240"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7E66C8D-3FCE-9648-9BCE-93B6C4F244B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7ACE8C-BCF9-4C4B-A08F-3933BA165E9C}" type="slidenum">
              <a:rPr lang="en-US" smtClean="0"/>
              <a:t>‹#›</a:t>
            </a:fld>
            <a:endParaRPr lang="en-US"/>
          </a:p>
        </p:txBody>
      </p:sp>
    </p:spTree>
    <p:extLst>
      <p:ext uri="{BB962C8B-B14F-4D97-AF65-F5344CB8AC3E}">
        <p14:creationId xmlns:p14="http://schemas.microsoft.com/office/powerpoint/2010/main" val="2110955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E66C8D-3FCE-9648-9BCE-93B6C4F244B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7ACE8C-BCF9-4C4B-A08F-3933BA165E9C}" type="slidenum">
              <a:rPr lang="en-US" smtClean="0"/>
              <a:t>‹#›</a:t>
            </a:fld>
            <a:endParaRPr lang="en-US"/>
          </a:p>
        </p:txBody>
      </p:sp>
    </p:spTree>
    <p:extLst>
      <p:ext uri="{BB962C8B-B14F-4D97-AF65-F5344CB8AC3E}">
        <p14:creationId xmlns:p14="http://schemas.microsoft.com/office/powerpoint/2010/main" val="2448151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2"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E66C8D-3FCE-9648-9BCE-93B6C4F244B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7ACE8C-BCF9-4C4B-A08F-3933BA165E9C}" type="slidenum">
              <a:rPr lang="en-US" smtClean="0"/>
              <a:t>‹#›</a:t>
            </a:fld>
            <a:endParaRPr lang="en-US"/>
          </a:p>
        </p:txBody>
      </p:sp>
    </p:spTree>
    <p:extLst>
      <p:ext uri="{BB962C8B-B14F-4D97-AF65-F5344CB8AC3E}">
        <p14:creationId xmlns:p14="http://schemas.microsoft.com/office/powerpoint/2010/main" val="290878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94B36912-782E-BF43-8C2E-A4E51166DDB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B586D1-E5B6-AE45-B304-A061872C3D72}" type="slidenum">
              <a:rPr lang="en-US" smtClean="0"/>
              <a:t>‹#›</a:t>
            </a:fld>
            <a:endParaRPr lang="en-US"/>
          </a:p>
        </p:txBody>
      </p:sp>
    </p:spTree>
    <p:extLst>
      <p:ext uri="{BB962C8B-B14F-4D97-AF65-F5344CB8AC3E}">
        <p14:creationId xmlns:p14="http://schemas.microsoft.com/office/powerpoint/2010/main" val="482460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B36912-782E-BF43-8C2E-A4E51166DDB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B586D1-E5B6-AE45-B304-A061872C3D72}" type="slidenum">
              <a:rPr lang="en-US" smtClean="0"/>
              <a:t>‹#›</a:t>
            </a:fld>
            <a:endParaRPr lang="en-US"/>
          </a:p>
        </p:txBody>
      </p:sp>
    </p:spTree>
    <p:extLst>
      <p:ext uri="{BB962C8B-B14F-4D97-AF65-F5344CB8AC3E}">
        <p14:creationId xmlns:p14="http://schemas.microsoft.com/office/powerpoint/2010/main" val="19626543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2"/>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7"/>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4B36912-782E-BF43-8C2E-A4E51166DDB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B586D1-E5B6-AE45-B304-A061872C3D72}" type="slidenum">
              <a:rPr lang="en-US" smtClean="0"/>
              <a:t>‹#›</a:t>
            </a:fld>
            <a:endParaRPr lang="en-US"/>
          </a:p>
        </p:txBody>
      </p:sp>
    </p:spTree>
    <p:extLst>
      <p:ext uri="{BB962C8B-B14F-4D97-AF65-F5344CB8AC3E}">
        <p14:creationId xmlns:p14="http://schemas.microsoft.com/office/powerpoint/2010/main" val="9835316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4B36912-782E-BF43-8C2E-A4E51166DDB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B586D1-E5B6-AE45-B304-A061872C3D72}" type="slidenum">
              <a:rPr lang="en-US" smtClean="0"/>
              <a:t>‹#›</a:t>
            </a:fld>
            <a:endParaRPr lang="en-US"/>
          </a:p>
        </p:txBody>
      </p:sp>
    </p:spTree>
    <p:extLst>
      <p:ext uri="{BB962C8B-B14F-4D97-AF65-F5344CB8AC3E}">
        <p14:creationId xmlns:p14="http://schemas.microsoft.com/office/powerpoint/2010/main" val="103425596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9"/>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9" y="1681163"/>
            <a:ext cx="386873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30239"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4B36912-782E-BF43-8C2E-A4E51166DDB4}" type="datetimeFigureOut">
              <a:rPr lang="en-US" smtClean="0"/>
              <a:t>3/6/2024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6B586D1-E5B6-AE45-B304-A061872C3D72}" type="slidenum">
              <a:rPr lang="en-US" smtClean="0"/>
              <a:t>‹#›</a:t>
            </a:fld>
            <a:endParaRPr lang="en-US"/>
          </a:p>
        </p:txBody>
      </p:sp>
    </p:spTree>
    <p:extLst>
      <p:ext uri="{BB962C8B-B14F-4D97-AF65-F5344CB8AC3E}">
        <p14:creationId xmlns:p14="http://schemas.microsoft.com/office/powerpoint/2010/main" val="100728090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4B36912-782E-BF43-8C2E-A4E51166DDB4}" type="datetimeFigureOut">
              <a:rPr lang="en-US" smtClean="0"/>
              <a:t>3/6/2024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6B586D1-E5B6-AE45-B304-A061872C3D72}" type="slidenum">
              <a:rPr lang="en-US" smtClean="0"/>
              <a:t>‹#›</a:t>
            </a:fld>
            <a:endParaRPr lang="en-US"/>
          </a:p>
        </p:txBody>
      </p:sp>
    </p:spTree>
    <p:extLst>
      <p:ext uri="{BB962C8B-B14F-4D97-AF65-F5344CB8AC3E}">
        <p14:creationId xmlns:p14="http://schemas.microsoft.com/office/powerpoint/2010/main" val="7565306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B36912-782E-BF43-8C2E-A4E51166DDB4}" type="datetimeFigureOut">
              <a:rPr lang="en-US" smtClean="0"/>
              <a:t>3/6/2024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6B586D1-E5B6-AE45-B304-A061872C3D72}" type="slidenum">
              <a:rPr lang="en-US" smtClean="0"/>
              <a:t>‹#›</a:t>
            </a:fld>
            <a:endParaRPr lang="en-US"/>
          </a:p>
        </p:txBody>
      </p:sp>
    </p:spTree>
    <p:extLst>
      <p:ext uri="{BB962C8B-B14F-4D97-AF65-F5344CB8AC3E}">
        <p14:creationId xmlns:p14="http://schemas.microsoft.com/office/powerpoint/2010/main" val="19068224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457200"/>
            <a:ext cx="2949575"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788" y="987429"/>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40"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4B36912-782E-BF43-8C2E-A4E51166DDB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B586D1-E5B6-AE45-B304-A061872C3D72}" type="slidenum">
              <a:rPr lang="en-US" smtClean="0"/>
              <a:t>‹#›</a:t>
            </a:fld>
            <a:endParaRPr lang="en-US"/>
          </a:p>
        </p:txBody>
      </p:sp>
    </p:spTree>
    <p:extLst>
      <p:ext uri="{BB962C8B-B14F-4D97-AF65-F5344CB8AC3E}">
        <p14:creationId xmlns:p14="http://schemas.microsoft.com/office/powerpoint/2010/main" val="106646977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457200"/>
            <a:ext cx="2949575"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788" y="987429"/>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30240"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4B36912-782E-BF43-8C2E-A4E51166DDB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B586D1-E5B6-AE45-B304-A061872C3D72}" type="slidenum">
              <a:rPr lang="en-US" smtClean="0"/>
              <a:t>‹#›</a:t>
            </a:fld>
            <a:endParaRPr lang="en-US"/>
          </a:p>
        </p:txBody>
      </p:sp>
    </p:spTree>
    <p:extLst>
      <p:ext uri="{BB962C8B-B14F-4D97-AF65-F5344CB8AC3E}">
        <p14:creationId xmlns:p14="http://schemas.microsoft.com/office/powerpoint/2010/main" val="12590073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B36912-782E-BF43-8C2E-A4E51166DDB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B586D1-E5B6-AE45-B304-A061872C3D72}" type="slidenum">
              <a:rPr lang="en-US" smtClean="0"/>
              <a:t>‹#›</a:t>
            </a:fld>
            <a:endParaRPr lang="en-US"/>
          </a:p>
        </p:txBody>
      </p:sp>
    </p:spTree>
    <p:extLst>
      <p:ext uri="{BB962C8B-B14F-4D97-AF65-F5344CB8AC3E}">
        <p14:creationId xmlns:p14="http://schemas.microsoft.com/office/powerpoint/2010/main" val="9804936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2"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B36912-782E-BF43-8C2E-A4E51166DDB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B586D1-E5B6-AE45-B304-A061872C3D72}" type="slidenum">
              <a:rPr lang="en-US" smtClean="0"/>
              <a:t>‹#›</a:t>
            </a:fld>
            <a:endParaRPr lang="en-US"/>
          </a:p>
        </p:txBody>
      </p:sp>
    </p:spTree>
    <p:extLst>
      <p:ext uri="{BB962C8B-B14F-4D97-AF65-F5344CB8AC3E}">
        <p14:creationId xmlns:p14="http://schemas.microsoft.com/office/powerpoint/2010/main" val="15155756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D4BFCBAC-8AAC-254E-A88B-988B9A7313AB}"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4F62A2-7942-8F48-A1CC-EA29ECC5C4E4}" type="slidenum">
              <a:rPr lang="en-US" smtClean="0"/>
              <a:t>‹#›</a:t>
            </a:fld>
            <a:endParaRPr lang="en-US"/>
          </a:p>
        </p:txBody>
      </p:sp>
    </p:spTree>
    <p:extLst>
      <p:ext uri="{BB962C8B-B14F-4D97-AF65-F5344CB8AC3E}">
        <p14:creationId xmlns:p14="http://schemas.microsoft.com/office/powerpoint/2010/main" val="114430713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4BFCBAC-8AAC-254E-A88B-988B9A7313AB}"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4F62A2-7942-8F48-A1CC-EA29ECC5C4E4}" type="slidenum">
              <a:rPr lang="en-US" smtClean="0"/>
              <a:t>‹#›</a:t>
            </a:fld>
            <a:endParaRPr lang="en-US"/>
          </a:p>
        </p:txBody>
      </p:sp>
    </p:spTree>
    <p:extLst>
      <p:ext uri="{BB962C8B-B14F-4D97-AF65-F5344CB8AC3E}">
        <p14:creationId xmlns:p14="http://schemas.microsoft.com/office/powerpoint/2010/main" val="16539422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2"/>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7"/>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4BFCBAC-8AAC-254E-A88B-988B9A7313AB}"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4F62A2-7942-8F48-A1CC-EA29ECC5C4E4}" type="slidenum">
              <a:rPr lang="en-US" smtClean="0"/>
              <a:t>‹#›</a:t>
            </a:fld>
            <a:endParaRPr lang="en-US"/>
          </a:p>
        </p:txBody>
      </p:sp>
    </p:spTree>
    <p:extLst>
      <p:ext uri="{BB962C8B-B14F-4D97-AF65-F5344CB8AC3E}">
        <p14:creationId xmlns:p14="http://schemas.microsoft.com/office/powerpoint/2010/main" val="7791194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4BFCBAC-8AAC-254E-A88B-988B9A7313AB}"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4F62A2-7942-8F48-A1CC-EA29ECC5C4E4}" type="slidenum">
              <a:rPr lang="en-US" smtClean="0"/>
              <a:t>‹#›</a:t>
            </a:fld>
            <a:endParaRPr lang="en-US"/>
          </a:p>
        </p:txBody>
      </p:sp>
    </p:spTree>
    <p:extLst>
      <p:ext uri="{BB962C8B-B14F-4D97-AF65-F5344CB8AC3E}">
        <p14:creationId xmlns:p14="http://schemas.microsoft.com/office/powerpoint/2010/main" val="14520104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9"/>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9" y="1681163"/>
            <a:ext cx="386873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30239"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4BFCBAC-8AAC-254E-A88B-988B9A7313AB}" type="datetimeFigureOut">
              <a:rPr lang="en-US" smtClean="0"/>
              <a:t>3/6/2024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74F62A2-7942-8F48-A1CC-EA29ECC5C4E4}" type="slidenum">
              <a:rPr lang="en-US" smtClean="0"/>
              <a:t>‹#›</a:t>
            </a:fld>
            <a:endParaRPr lang="en-US"/>
          </a:p>
        </p:txBody>
      </p:sp>
    </p:spTree>
    <p:extLst>
      <p:ext uri="{BB962C8B-B14F-4D97-AF65-F5344CB8AC3E}">
        <p14:creationId xmlns:p14="http://schemas.microsoft.com/office/powerpoint/2010/main" val="208315397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4BFCBAC-8AAC-254E-A88B-988B9A7313AB}" type="datetimeFigureOut">
              <a:rPr lang="en-US" smtClean="0"/>
              <a:t>3/6/2024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74F62A2-7942-8F48-A1CC-EA29ECC5C4E4}" type="slidenum">
              <a:rPr lang="en-US" smtClean="0"/>
              <a:t>‹#›</a:t>
            </a:fld>
            <a:endParaRPr lang="en-US"/>
          </a:p>
        </p:txBody>
      </p:sp>
    </p:spTree>
    <p:extLst>
      <p:ext uri="{BB962C8B-B14F-4D97-AF65-F5344CB8AC3E}">
        <p14:creationId xmlns:p14="http://schemas.microsoft.com/office/powerpoint/2010/main" val="114292717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BFCBAC-8AAC-254E-A88B-988B9A7313AB}" type="datetimeFigureOut">
              <a:rPr lang="en-US" smtClean="0"/>
              <a:t>3/6/2024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74F62A2-7942-8F48-A1CC-EA29ECC5C4E4}" type="slidenum">
              <a:rPr lang="en-US" smtClean="0"/>
              <a:t>‹#›</a:t>
            </a:fld>
            <a:endParaRPr lang="en-US"/>
          </a:p>
        </p:txBody>
      </p:sp>
    </p:spTree>
    <p:extLst>
      <p:ext uri="{BB962C8B-B14F-4D97-AF65-F5344CB8AC3E}">
        <p14:creationId xmlns:p14="http://schemas.microsoft.com/office/powerpoint/2010/main" val="208320742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457200"/>
            <a:ext cx="2949575"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788" y="987429"/>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40"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D4BFCBAC-8AAC-254E-A88B-988B9A7313AB}"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4F62A2-7942-8F48-A1CC-EA29ECC5C4E4}" type="slidenum">
              <a:rPr lang="en-US" smtClean="0"/>
              <a:t>‹#›</a:t>
            </a:fld>
            <a:endParaRPr lang="en-US"/>
          </a:p>
        </p:txBody>
      </p:sp>
    </p:spTree>
    <p:extLst>
      <p:ext uri="{BB962C8B-B14F-4D97-AF65-F5344CB8AC3E}">
        <p14:creationId xmlns:p14="http://schemas.microsoft.com/office/powerpoint/2010/main" val="204124451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457200"/>
            <a:ext cx="2949575"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788" y="987429"/>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30240"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D4BFCBAC-8AAC-254E-A88B-988B9A7313AB}"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4F62A2-7942-8F48-A1CC-EA29ECC5C4E4}" type="slidenum">
              <a:rPr lang="en-US" smtClean="0"/>
              <a:t>‹#›</a:t>
            </a:fld>
            <a:endParaRPr lang="en-US"/>
          </a:p>
        </p:txBody>
      </p:sp>
    </p:spTree>
    <p:extLst>
      <p:ext uri="{BB962C8B-B14F-4D97-AF65-F5344CB8AC3E}">
        <p14:creationId xmlns:p14="http://schemas.microsoft.com/office/powerpoint/2010/main" val="11452691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4BFCBAC-8AAC-254E-A88B-988B9A7313AB}"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4F62A2-7942-8F48-A1CC-EA29ECC5C4E4}" type="slidenum">
              <a:rPr lang="en-US" smtClean="0"/>
              <a:t>‹#›</a:t>
            </a:fld>
            <a:endParaRPr lang="en-US"/>
          </a:p>
        </p:txBody>
      </p:sp>
    </p:spTree>
    <p:extLst>
      <p:ext uri="{BB962C8B-B14F-4D97-AF65-F5344CB8AC3E}">
        <p14:creationId xmlns:p14="http://schemas.microsoft.com/office/powerpoint/2010/main" val="64294490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2"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4BFCBAC-8AAC-254E-A88B-988B9A7313AB}"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4F62A2-7942-8F48-A1CC-EA29ECC5C4E4}" type="slidenum">
              <a:rPr lang="en-US" smtClean="0"/>
              <a:t>‹#›</a:t>
            </a:fld>
            <a:endParaRPr lang="en-US"/>
          </a:p>
        </p:txBody>
      </p:sp>
    </p:spTree>
    <p:extLst>
      <p:ext uri="{BB962C8B-B14F-4D97-AF65-F5344CB8AC3E}">
        <p14:creationId xmlns:p14="http://schemas.microsoft.com/office/powerpoint/2010/main" val="1984723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3.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64DE79-268F-4C1A-8933-263129D2AF90}" type="datetimeFigureOut">
              <a:rPr lang="en-US" dirty="0"/>
              <a:t>3/6/2024</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608130066"/>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4"/>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07E66C8D-3FCE-9648-9BCE-93B6C4F244B4}" type="datetimeFigureOut">
              <a:rPr lang="en-US" smtClean="0"/>
              <a:t>3/6/2024</a:t>
            </a:fld>
            <a:endParaRPr lang="en-US"/>
          </a:p>
        </p:txBody>
      </p:sp>
      <p:sp>
        <p:nvSpPr>
          <p:cNvPr id="5" name="Footer Placeholder 4"/>
          <p:cNvSpPr>
            <a:spLocks noGrp="1"/>
          </p:cNvSpPr>
          <p:nvPr>
            <p:ph type="ftr" sz="quarter" idx="3"/>
          </p:nvPr>
        </p:nvSpPr>
        <p:spPr>
          <a:xfrm>
            <a:off x="3028950" y="6356354"/>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4"/>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37ACE8C-BCF9-4C4B-A08F-3933BA165E9C}" type="slidenum">
              <a:rPr lang="en-US" smtClean="0"/>
              <a:t>‹#›</a:t>
            </a:fld>
            <a:endParaRPr lang="en-US"/>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4"/>
            <a:ext cx="9144000" cy="6857309"/>
          </a:xfrm>
          <a:prstGeom prst="rect">
            <a:avLst/>
          </a:prstGeom>
        </p:spPr>
      </p:pic>
    </p:spTree>
    <p:extLst>
      <p:ext uri="{BB962C8B-B14F-4D97-AF65-F5344CB8AC3E}">
        <p14:creationId xmlns:p14="http://schemas.microsoft.com/office/powerpoint/2010/main" val="172395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4"/>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4B36912-782E-BF43-8C2E-A4E51166DDB4}" type="datetimeFigureOut">
              <a:rPr lang="en-US" smtClean="0"/>
              <a:t>3/6/2024</a:t>
            </a:fld>
            <a:endParaRPr lang="en-US"/>
          </a:p>
        </p:txBody>
      </p:sp>
      <p:sp>
        <p:nvSpPr>
          <p:cNvPr id="5" name="Footer Placeholder 4"/>
          <p:cNvSpPr>
            <a:spLocks noGrp="1"/>
          </p:cNvSpPr>
          <p:nvPr>
            <p:ph type="ftr" sz="quarter" idx="3"/>
          </p:nvPr>
        </p:nvSpPr>
        <p:spPr>
          <a:xfrm>
            <a:off x="3028950" y="6356354"/>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4"/>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6B586D1-E5B6-AE45-B304-A061872C3D72}" type="slidenum">
              <a:rPr lang="en-US" smtClean="0"/>
              <a:t>‹#›</a:t>
            </a:fld>
            <a:endParaRPr lang="en-US"/>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4"/>
            <a:ext cx="9144000" cy="6857309"/>
          </a:xfrm>
          <a:prstGeom prst="rect">
            <a:avLst/>
          </a:prstGeom>
        </p:spPr>
      </p:pic>
    </p:spTree>
    <p:extLst>
      <p:ext uri="{BB962C8B-B14F-4D97-AF65-F5344CB8AC3E}">
        <p14:creationId xmlns:p14="http://schemas.microsoft.com/office/powerpoint/2010/main" val="462854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4"/>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D4BFCBAC-8AAC-254E-A88B-988B9A7313AB}" type="datetimeFigureOut">
              <a:rPr lang="en-US" smtClean="0"/>
              <a:t>3/6/2024</a:t>
            </a:fld>
            <a:endParaRPr lang="en-US"/>
          </a:p>
        </p:txBody>
      </p:sp>
      <p:sp>
        <p:nvSpPr>
          <p:cNvPr id="5" name="Footer Placeholder 4"/>
          <p:cNvSpPr>
            <a:spLocks noGrp="1"/>
          </p:cNvSpPr>
          <p:nvPr>
            <p:ph type="ftr" sz="quarter" idx="3"/>
          </p:nvPr>
        </p:nvSpPr>
        <p:spPr>
          <a:xfrm>
            <a:off x="3028950" y="6356354"/>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4"/>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74F62A2-7942-8F48-A1CC-EA29ECC5C4E4}" type="slidenum">
              <a:rPr lang="en-US" smtClean="0"/>
              <a:t>‹#›</a:t>
            </a:fld>
            <a:endParaRPr lang="en-US"/>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4"/>
            <a:ext cx="9144000" cy="6857309"/>
          </a:xfrm>
          <a:prstGeom prst="rect">
            <a:avLst/>
          </a:prstGeom>
        </p:spPr>
      </p:pic>
    </p:spTree>
    <p:extLst>
      <p:ext uri="{BB962C8B-B14F-4D97-AF65-F5344CB8AC3E}">
        <p14:creationId xmlns:p14="http://schemas.microsoft.com/office/powerpoint/2010/main" val="67918247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4.jpeg"/><Relationship Id="rId7" Type="http://schemas.openxmlformats.org/officeDocument/2006/relationships/diagramColors" Target="../diagrams/colors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YWZuXpU-IOQ"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youtube.com/watch?v=229Xb50_o8M"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8.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23.jpeg"/><Relationship Id="rId7" Type="http://schemas.openxmlformats.org/officeDocument/2006/relationships/diagramColors" Target="../diagrams/colors9.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43.emf"/><Relationship Id="rId4" Type="http://schemas.openxmlformats.org/officeDocument/2006/relationships/oleObject" Target="../embeddings/oleObject1.bin"/></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7" name="Group 6">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397" y="508838"/>
            <a:ext cx="3913467"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ctrTitle"/>
          </p:nvPr>
        </p:nvSpPr>
        <p:spPr>
          <a:xfrm>
            <a:off x="285046" y="1243013"/>
            <a:ext cx="2891790" cy="4371974"/>
          </a:xfrm>
        </p:spPr>
        <p:txBody>
          <a:bodyPr vert="horz" lIns="91440" tIns="45720" rIns="91440" bIns="45720" rtlCol="0" anchor="ctr">
            <a:normAutofit/>
          </a:bodyPr>
          <a:lstStyle/>
          <a:p>
            <a:pPr algn="l"/>
            <a:r>
              <a:rPr lang="en-US" sz="3100" b="1" kern="1200">
                <a:solidFill>
                  <a:schemeClr val="tx2"/>
                </a:solidFill>
                <a:latin typeface="+mj-lt"/>
                <a:ea typeface="+mj-ea"/>
                <a:cs typeface="+mj-cs"/>
              </a:rPr>
              <a:t>Understanding the implications of common learning patterns in autism in British schools</a:t>
            </a:r>
          </a:p>
        </p:txBody>
      </p:sp>
      <p:sp>
        <p:nvSpPr>
          <p:cNvPr id="3" name="Subtitle 2"/>
          <p:cNvSpPr>
            <a:spLocks noGrp="1"/>
          </p:cNvSpPr>
          <p:nvPr>
            <p:ph type="subTitle" idx="1"/>
          </p:nvPr>
        </p:nvSpPr>
        <p:spPr>
          <a:xfrm>
            <a:off x="4629150" y="804672"/>
            <a:ext cx="3915918" cy="5230368"/>
          </a:xfrm>
        </p:spPr>
        <p:txBody>
          <a:bodyPr vert="horz" lIns="91440" tIns="45720" rIns="91440" bIns="45720" rtlCol="0" anchor="ctr">
            <a:normAutofit/>
          </a:bodyPr>
          <a:lstStyle/>
          <a:p>
            <a:pPr indent="-228600" algn="l">
              <a:buFont typeface="Arial" panose="020B0604020202020204" pitchFamily="34" charset="0"/>
              <a:buChar char="•"/>
            </a:pPr>
            <a:r>
              <a:rPr lang="en-US" sz="1600">
                <a:solidFill>
                  <a:schemeClr val="tx2"/>
                </a:solidFill>
              </a:rPr>
              <a:t>Claire Carroll Area Lead educational psychologist, </a:t>
            </a:r>
          </a:p>
          <a:p>
            <a:pPr indent="-228600" algn="l">
              <a:buFont typeface="Arial" panose="020B0604020202020204" pitchFamily="34" charset="0"/>
              <a:buChar char="•"/>
            </a:pPr>
            <a:r>
              <a:rPr lang="en-US" sz="1600">
                <a:solidFill>
                  <a:schemeClr val="tx2"/>
                </a:solidFill>
              </a:rPr>
              <a:t>One Education Manchester</a:t>
            </a:r>
          </a:p>
          <a:p>
            <a:pPr indent="-228600" algn="l">
              <a:buFont typeface="Arial" panose="020B0604020202020204" pitchFamily="34" charset="0"/>
              <a:buChar char="•"/>
            </a:pPr>
            <a:endParaRPr lang="en-US" sz="1600">
              <a:solidFill>
                <a:schemeClr val="tx2"/>
              </a:solidFill>
            </a:endParaRPr>
          </a:p>
          <a:p>
            <a:pPr indent="-228600" algn="l">
              <a:buFont typeface="Arial" panose="020B0604020202020204" pitchFamily="34" charset="0"/>
              <a:buChar char="•"/>
            </a:pPr>
            <a:endParaRPr lang="en-US" sz="1600">
              <a:solidFill>
                <a:schemeClr val="tx2"/>
              </a:solidFill>
            </a:endParaRPr>
          </a:p>
        </p:txBody>
      </p:sp>
    </p:spTree>
    <p:extLst>
      <p:ext uri="{BB962C8B-B14F-4D97-AF65-F5344CB8AC3E}">
        <p14:creationId xmlns:p14="http://schemas.microsoft.com/office/powerpoint/2010/main" val="3581316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9" name="Group 8">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397" y="508838"/>
            <a:ext cx="3913467" cy="6239661"/>
            <a:chOff x="-19221" y="251144"/>
            <a:chExt cx="5217958" cy="6239661"/>
          </a:xfrm>
        </p:grpSpPr>
        <p:sp>
          <p:nvSpPr>
            <p:cNvPr id="15" name="Freeform: Shape 14">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 name="Title 3"/>
          <p:cNvSpPr>
            <a:spLocks noGrp="1"/>
          </p:cNvSpPr>
          <p:nvPr>
            <p:ph type="title"/>
          </p:nvPr>
        </p:nvSpPr>
        <p:spPr>
          <a:xfrm>
            <a:off x="480060" y="1243013"/>
            <a:ext cx="2891790" cy="4371974"/>
          </a:xfrm>
        </p:spPr>
        <p:txBody>
          <a:bodyPr>
            <a:normAutofit/>
          </a:bodyPr>
          <a:lstStyle/>
          <a:p>
            <a:r>
              <a:rPr lang="en-GB" sz="3100" b="1">
                <a:solidFill>
                  <a:schemeClr val="tx2"/>
                </a:solidFill>
                <a:latin typeface="+mn-lt"/>
              </a:rPr>
              <a:t>Aims of the session</a:t>
            </a:r>
          </a:p>
        </p:txBody>
      </p:sp>
      <p:sp>
        <p:nvSpPr>
          <p:cNvPr id="5" name="Content Placeholder 4"/>
          <p:cNvSpPr>
            <a:spLocks noGrp="1"/>
          </p:cNvSpPr>
          <p:nvPr>
            <p:ph idx="1"/>
          </p:nvPr>
        </p:nvSpPr>
        <p:spPr>
          <a:xfrm>
            <a:off x="4629150" y="804672"/>
            <a:ext cx="3915918" cy="5230368"/>
          </a:xfrm>
        </p:spPr>
        <p:txBody>
          <a:bodyPr anchor="ctr">
            <a:normAutofit/>
          </a:bodyPr>
          <a:lstStyle/>
          <a:p>
            <a:r>
              <a:rPr lang="en-GB" sz="2000" b="1" dirty="0">
                <a:solidFill>
                  <a:schemeClr val="tx2"/>
                </a:solidFill>
              </a:rPr>
              <a:t>To have a clearer understanding of a common learning style in autism and its interaction with the National Curriculum.</a:t>
            </a:r>
          </a:p>
          <a:p>
            <a:r>
              <a:rPr lang="en-GB" sz="2000" b="1" dirty="0">
                <a:solidFill>
                  <a:schemeClr val="tx2"/>
                </a:solidFill>
              </a:rPr>
              <a:t>To have a better understanding of the reasons why some able autistic young people may struggle with their work.</a:t>
            </a:r>
          </a:p>
          <a:p>
            <a:r>
              <a:rPr lang="en-GB" sz="2000" b="1" dirty="0">
                <a:solidFill>
                  <a:schemeClr val="tx2"/>
                </a:solidFill>
              </a:rPr>
              <a:t>To understand the competing pressures on the school and the autistic student.</a:t>
            </a:r>
          </a:p>
          <a:p>
            <a:r>
              <a:rPr lang="en-GB" sz="2000" b="1" dirty="0">
                <a:solidFill>
                  <a:schemeClr val="tx2"/>
                </a:solidFill>
              </a:rPr>
              <a:t>To have a clearer idea of how we can support young autistic people in school.</a:t>
            </a:r>
          </a:p>
        </p:txBody>
      </p:sp>
    </p:spTree>
    <p:extLst>
      <p:ext uri="{BB962C8B-B14F-4D97-AF65-F5344CB8AC3E}">
        <p14:creationId xmlns:p14="http://schemas.microsoft.com/office/powerpoint/2010/main" val="3604631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7" name="Group 6">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397" y="508838"/>
            <a:ext cx="3913467"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480060" y="1243013"/>
            <a:ext cx="2891790" cy="4371974"/>
          </a:xfrm>
        </p:spPr>
        <p:txBody>
          <a:bodyPr>
            <a:normAutofit/>
          </a:bodyPr>
          <a:lstStyle/>
          <a:p>
            <a:r>
              <a:rPr lang="en-GB" sz="3100" b="1">
                <a:solidFill>
                  <a:schemeClr val="tx2"/>
                </a:solidFill>
                <a:latin typeface="+mn-lt"/>
              </a:rPr>
              <a:t>Traditional advice about autistic learning to teachers</a:t>
            </a:r>
          </a:p>
        </p:txBody>
      </p:sp>
      <p:sp>
        <p:nvSpPr>
          <p:cNvPr id="3" name="Content Placeholder 2"/>
          <p:cNvSpPr>
            <a:spLocks noGrp="1"/>
          </p:cNvSpPr>
          <p:nvPr>
            <p:ph idx="1"/>
          </p:nvPr>
        </p:nvSpPr>
        <p:spPr>
          <a:xfrm>
            <a:off x="4629150" y="804672"/>
            <a:ext cx="3915918" cy="5230368"/>
          </a:xfrm>
        </p:spPr>
        <p:txBody>
          <a:bodyPr anchor="ctr">
            <a:normAutofit/>
          </a:bodyPr>
          <a:lstStyle/>
          <a:p>
            <a:r>
              <a:rPr lang="en-GB" sz="1800" b="1" dirty="0">
                <a:solidFill>
                  <a:schemeClr val="tx2"/>
                </a:solidFill>
              </a:rPr>
              <a:t>‘Visual learners’</a:t>
            </a:r>
          </a:p>
          <a:p>
            <a:r>
              <a:rPr lang="en-GB" sz="1800" b="1" dirty="0">
                <a:solidFill>
                  <a:schemeClr val="tx2"/>
                </a:solidFill>
              </a:rPr>
              <a:t>Use visual timetables to facilitate transitions; use social stories to facilitate social understanding</a:t>
            </a:r>
          </a:p>
          <a:p>
            <a:r>
              <a:rPr lang="en-GB" sz="1800" b="1" dirty="0">
                <a:solidFill>
                  <a:schemeClr val="tx2"/>
                </a:solidFill>
              </a:rPr>
              <a:t>Be mindful of the sensory environment</a:t>
            </a:r>
          </a:p>
          <a:p>
            <a:r>
              <a:rPr lang="en-GB" sz="1800" b="1" dirty="0">
                <a:solidFill>
                  <a:schemeClr val="tx2"/>
                </a:solidFill>
              </a:rPr>
              <a:t>Autistic students may show advanced rote skills compared to comprehension, especially when young (</a:t>
            </a:r>
            <a:r>
              <a:rPr lang="en-GB" sz="1800" b="1" dirty="0" err="1">
                <a:solidFill>
                  <a:schemeClr val="tx2"/>
                </a:solidFill>
              </a:rPr>
              <a:t>eg</a:t>
            </a:r>
            <a:r>
              <a:rPr lang="en-GB" sz="1800" b="1" dirty="0">
                <a:solidFill>
                  <a:schemeClr val="tx2"/>
                </a:solidFill>
              </a:rPr>
              <a:t> echoed speech without meaning, hyperlexia)</a:t>
            </a:r>
          </a:p>
          <a:p>
            <a:r>
              <a:rPr lang="en-GB" sz="1800" b="1" dirty="0">
                <a:solidFill>
                  <a:schemeClr val="tx2"/>
                </a:solidFill>
              </a:rPr>
              <a:t>Use ‘more structure’ in work</a:t>
            </a:r>
          </a:p>
          <a:p>
            <a:endParaRPr lang="en-GB" sz="1800" b="1" dirty="0">
              <a:solidFill>
                <a:schemeClr val="tx2"/>
              </a:solidFill>
            </a:endParaRPr>
          </a:p>
          <a:p>
            <a:pPr marL="0" indent="0">
              <a:buNone/>
            </a:pPr>
            <a:r>
              <a:rPr lang="en-GB" sz="1800" b="1" dirty="0">
                <a:solidFill>
                  <a:schemeClr val="tx2"/>
                </a:solidFill>
              </a:rPr>
              <a:t>It’s pretty vague and unhelpful, and talks very little about what is expected to be taught!</a:t>
            </a:r>
          </a:p>
          <a:p>
            <a:endParaRPr lang="en-GB" sz="1800" b="1" dirty="0">
              <a:solidFill>
                <a:schemeClr val="tx2"/>
              </a:solidFill>
            </a:endParaRPr>
          </a:p>
        </p:txBody>
      </p:sp>
    </p:spTree>
    <p:extLst>
      <p:ext uri="{BB962C8B-B14F-4D97-AF65-F5344CB8AC3E}">
        <p14:creationId xmlns:p14="http://schemas.microsoft.com/office/powerpoint/2010/main" val="981103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58086AEC-04C2-4BC4-BFB8-0135965C7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0C3BE3F-B8A9-4DC9-A867-EC91736FA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4" name="Group 13">
            <a:extLst>
              <a:ext uri="{FF2B5EF4-FFF2-40B4-BE49-F238E27FC236}">
                <a16:creationId xmlns:a16="http://schemas.microsoft.com/office/drawing/2014/main" id="{0CA2F3D1-53F2-478B-949B-6D4EA2E4E4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8" y="455386"/>
            <a:ext cx="4033966" cy="6402614"/>
            <a:chOff x="-19221" y="197691"/>
            <a:chExt cx="5378624" cy="6402614"/>
          </a:xfrm>
        </p:grpSpPr>
        <p:sp>
          <p:nvSpPr>
            <p:cNvPr id="15" name="Freeform: Shape 14">
              <a:extLst>
                <a:ext uri="{FF2B5EF4-FFF2-40B4-BE49-F238E27FC236}">
                  <a16:creationId xmlns:a16="http://schemas.microsoft.com/office/drawing/2014/main" id="{6E53A4EE-6F9B-4EC8-9840-708F509D9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CD8289AA-777C-4230-BABC-203458BF6C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39D76777-71BF-4FFF-B568-E58E46EB1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Freeform: Shape 17">
              <a:extLst>
                <a:ext uri="{FF2B5EF4-FFF2-40B4-BE49-F238E27FC236}">
                  <a16:creationId xmlns:a16="http://schemas.microsoft.com/office/drawing/2014/main" id="{72CDCD53-6393-431A-9E75-109BC83622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18">
              <a:extLst>
                <a:ext uri="{FF2B5EF4-FFF2-40B4-BE49-F238E27FC236}">
                  <a16:creationId xmlns:a16="http://schemas.microsoft.com/office/drawing/2014/main" id="{DA62198F-7D76-4A2A-9669-40E5E8A3C8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97691"/>
              <a:ext cx="5378623" cy="6402614"/>
            </a:xfrm>
            <a:custGeom>
              <a:avLst/>
              <a:gdLst>
                <a:gd name="connsiteX0" fmla="*/ 2220349 w 5378623"/>
                <a:gd name="connsiteY0" fmla="*/ 67 h 6402614"/>
                <a:gd name="connsiteX1" fmla="*/ 3018161 w 5378623"/>
                <a:gd name="connsiteY1" fmla="*/ 108191 h 6402614"/>
                <a:gd name="connsiteX2" fmla="*/ 5265831 w 5378623"/>
                <a:gd name="connsiteY2" fmla="*/ 4066338 h 6402614"/>
                <a:gd name="connsiteX3" fmla="*/ 2912752 w 5378623"/>
                <a:gd name="connsiteY3" fmla="*/ 6386691 h 6402614"/>
                <a:gd name="connsiteX4" fmla="*/ 2840648 w 5378623"/>
                <a:gd name="connsiteY4" fmla="*/ 6402614 h 6402614"/>
                <a:gd name="connsiteX5" fmla="*/ 1474249 w 5378623"/>
                <a:gd name="connsiteY5" fmla="*/ 6402614 h 6402614"/>
                <a:gd name="connsiteX6" fmla="*/ 1340218 w 5378623"/>
                <a:gd name="connsiteY6" fmla="*/ 6370360 h 6402614"/>
                <a:gd name="connsiteX7" fmla="*/ 204687 w 5378623"/>
                <a:gd name="connsiteY7" fmla="*/ 5802379 h 6402614"/>
                <a:gd name="connsiteX8" fmla="*/ 0 w 5378623"/>
                <a:gd name="connsiteY8" fmla="*/ 5624181 h 6402614"/>
                <a:gd name="connsiteX9" fmla="*/ 0 w 5378623"/>
                <a:gd name="connsiteY9" fmla="*/ 5197118 h 6402614"/>
                <a:gd name="connsiteX10" fmla="*/ 120950 w 5378623"/>
                <a:gd name="connsiteY10" fmla="*/ 5327736 h 6402614"/>
                <a:gd name="connsiteX11" fmla="*/ 553277 w 5378623"/>
                <a:gd name="connsiteY11" fmla="*/ 5674143 h 6402614"/>
                <a:gd name="connsiteX12" fmla="*/ 1048951 w 5378623"/>
                <a:gd name="connsiteY12" fmla="*/ 5913372 h 6402614"/>
                <a:gd name="connsiteX13" fmla="*/ 1114406 w 5378623"/>
                <a:gd name="connsiteY13" fmla="*/ 5935664 h 6402614"/>
                <a:gd name="connsiteX14" fmla="*/ 1180375 w 5378623"/>
                <a:gd name="connsiteY14" fmla="*/ 5956470 h 6402614"/>
                <a:gd name="connsiteX15" fmla="*/ 1247107 w 5378623"/>
                <a:gd name="connsiteY15" fmla="*/ 5975278 h 6402614"/>
                <a:gd name="connsiteX16" fmla="*/ 1313053 w 5378623"/>
                <a:gd name="connsiteY16" fmla="*/ 5991905 h 6402614"/>
                <a:gd name="connsiteX17" fmla="*/ 1578771 w 5378623"/>
                <a:gd name="connsiteY17" fmla="*/ 6035400 h 6402614"/>
                <a:gd name="connsiteX18" fmla="*/ 2116969 w 5378623"/>
                <a:gd name="connsiteY18" fmla="*/ 6005033 h 6402614"/>
                <a:gd name="connsiteX19" fmla="*/ 2648341 w 5378623"/>
                <a:gd name="connsiteY19" fmla="*/ 5837212 h 6402614"/>
                <a:gd name="connsiteX20" fmla="*/ 3166862 w 5378623"/>
                <a:gd name="connsiteY20" fmla="*/ 5582136 h 6402614"/>
                <a:gd name="connsiteX21" fmla="*/ 3295551 w 5378623"/>
                <a:gd name="connsiteY21" fmla="*/ 5510900 h 6402614"/>
                <a:gd name="connsiteX22" fmla="*/ 3426292 w 5378623"/>
                <a:gd name="connsiteY22" fmla="*/ 5437546 h 6402614"/>
                <a:gd name="connsiteX23" fmla="*/ 3693498 w 5378623"/>
                <a:gd name="connsiteY23" fmla="*/ 5296779 h 6402614"/>
                <a:gd name="connsiteX24" fmla="*/ 3957511 w 5378623"/>
                <a:gd name="connsiteY24" fmla="*/ 5162806 h 6402614"/>
                <a:gd name="connsiteX25" fmla="*/ 4212170 w 5378623"/>
                <a:gd name="connsiteY25" fmla="*/ 5024936 h 6402614"/>
                <a:gd name="connsiteX26" fmla="*/ 4449651 w 5378623"/>
                <a:gd name="connsiteY26" fmla="*/ 4870986 h 6402614"/>
                <a:gd name="connsiteX27" fmla="*/ 4659728 w 5378623"/>
                <a:gd name="connsiteY27" fmla="*/ 4689640 h 6402614"/>
                <a:gd name="connsiteX28" fmla="*/ 4830457 w 5378623"/>
                <a:gd name="connsiteY28" fmla="*/ 4472596 h 6402614"/>
                <a:gd name="connsiteX29" fmla="*/ 4955705 w 5378623"/>
                <a:gd name="connsiteY29" fmla="*/ 4222268 h 6402614"/>
                <a:gd name="connsiteX30" fmla="*/ 4968352 w 5378623"/>
                <a:gd name="connsiteY30" fmla="*/ 4189141 h 6402614"/>
                <a:gd name="connsiteX31" fmla="*/ 4979564 w 5378623"/>
                <a:gd name="connsiteY31" fmla="*/ 4155400 h 6402614"/>
                <a:gd name="connsiteX32" fmla="*/ 4990913 w 5378623"/>
                <a:gd name="connsiteY32" fmla="*/ 4121577 h 6402614"/>
                <a:gd name="connsiteX33" fmla="*/ 5000865 w 5378623"/>
                <a:gd name="connsiteY33" fmla="*/ 4086570 h 6402614"/>
                <a:gd name="connsiteX34" fmla="*/ 5020612 w 5378623"/>
                <a:gd name="connsiteY34" fmla="*/ 4016281 h 6402614"/>
                <a:gd name="connsiteX35" fmla="*/ 5030486 w 5378623"/>
                <a:gd name="connsiteY35" fmla="*/ 3981137 h 6402614"/>
                <a:gd name="connsiteX36" fmla="*/ 5035423 w 5378623"/>
                <a:gd name="connsiteY36" fmla="*/ 3963565 h 6402614"/>
                <a:gd name="connsiteX37" fmla="*/ 5039507 w 5378623"/>
                <a:gd name="connsiteY37" fmla="*/ 3945765 h 6402614"/>
                <a:gd name="connsiteX38" fmla="*/ 5071597 w 5378623"/>
                <a:gd name="connsiteY38" fmla="*/ 3802972 h 6402614"/>
                <a:gd name="connsiteX39" fmla="*/ 5096108 w 5378623"/>
                <a:gd name="connsiteY39" fmla="*/ 3658610 h 6402614"/>
                <a:gd name="connsiteX40" fmla="*/ 5113299 w 5378623"/>
                <a:gd name="connsiteY40" fmla="*/ 3512985 h 6402614"/>
                <a:gd name="connsiteX41" fmla="*/ 5115328 w 5378623"/>
                <a:gd name="connsiteY41" fmla="*/ 3494749 h 6402614"/>
                <a:gd name="connsiteX42" fmla="*/ 5116446 w 5378623"/>
                <a:gd name="connsiteY42" fmla="*/ 3476502 h 6402614"/>
                <a:gd name="connsiteX43" fmla="*/ 5118711 w 5378623"/>
                <a:gd name="connsiteY43" fmla="*/ 3439898 h 6402614"/>
                <a:gd name="connsiteX44" fmla="*/ 5123270 w 5378623"/>
                <a:gd name="connsiteY44" fmla="*/ 3366583 h 6402614"/>
                <a:gd name="connsiteX45" fmla="*/ 5121172 w 5378623"/>
                <a:gd name="connsiteY45" fmla="*/ 3072860 h 6402614"/>
                <a:gd name="connsiteX46" fmla="*/ 5119473 w 5378623"/>
                <a:gd name="connsiteY46" fmla="*/ 3036121 h 6402614"/>
                <a:gd name="connsiteX47" fmla="*/ 5116244 w 5378623"/>
                <a:gd name="connsiteY47" fmla="*/ 2999552 h 6402614"/>
                <a:gd name="connsiteX48" fmla="*/ 5109221 w 5378623"/>
                <a:gd name="connsiteY48" fmla="*/ 2926379 h 6402614"/>
                <a:gd name="connsiteX49" fmla="*/ 5089643 w 5378623"/>
                <a:gd name="connsiteY49" fmla="*/ 2780639 h 6402614"/>
                <a:gd name="connsiteX50" fmla="*/ 5084078 w 5378623"/>
                <a:gd name="connsiteY50" fmla="*/ 2744255 h 6402614"/>
                <a:gd name="connsiteX51" fmla="*/ 5077785 w 5378623"/>
                <a:gd name="connsiteY51" fmla="*/ 2708026 h 6402614"/>
                <a:gd name="connsiteX52" fmla="*/ 5063128 w 5378623"/>
                <a:gd name="connsiteY52" fmla="*/ 2636053 h 6402614"/>
                <a:gd name="connsiteX53" fmla="*/ 5047530 w 5378623"/>
                <a:gd name="connsiteY53" fmla="*/ 2564176 h 6402614"/>
                <a:gd name="connsiteX54" fmla="*/ 5028967 w 5378623"/>
                <a:gd name="connsiteY54" fmla="*/ 2493127 h 6402614"/>
                <a:gd name="connsiteX55" fmla="*/ 4822623 w 5378623"/>
                <a:gd name="connsiteY55" fmla="*/ 1944830 h 6402614"/>
                <a:gd name="connsiteX56" fmla="*/ 4108183 w 5378623"/>
                <a:gd name="connsiteY56" fmla="*/ 1038170 h 6402614"/>
                <a:gd name="connsiteX57" fmla="*/ 3638213 w 5378623"/>
                <a:gd name="connsiteY57" fmla="*/ 712395 h 6402614"/>
                <a:gd name="connsiteX58" fmla="*/ 3575480 w 5378623"/>
                <a:gd name="connsiteY58" fmla="*/ 678662 h 6402614"/>
                <a:gd name="connsiteX59" fmla="*/ 3512574 w 5378623"/>
                <a:gd name="connsiteY59" fmla="*/ 645577 h 6402614"/>
                <a:gd name="connsiteX60" fmla="*/ 3448603 w 5378623"/>
                <a:gd name="connsiteY60" fmla="*/ 614757 h 6402614"/>
                <a:gd name="connsiteX61" fmla="*/ 3416617 w 5378623"/>
                <a:gd name="connsiteY61" fmla="*/ 599347 h 6402614"/>
                <a:gd name="connsiteX62" fmla="*/ 3384352 w 5378623"/>
                <a:gd name="connsiteY62" fmla="*/ 584559 h 6402614"/>
                <a:gd name="connsiteX63" fmla="*/ 3254088 w 5378623"/>
                <a:gd name="connsiteY63" fmla="*/ 529021 h 6402614"/>
                <a:gd name="connsiteX64" fmla="*/ 3121640 w 5378623"/>
                <a:gd name="connsiteY64" fmla="*/ 479505 h 6402614"/>
                <a:gd name="connsiteX65" fmla="*/ 2987193 w 5378623"/>
                <a:gd name="connsiteY65" fmla="*/ 436176 h 6402614"/>
                <a:gd name="connsiteX66" fmla="*/ 2851296 w 5378623"/>
                <a:gd name="connsiteY66" fmla="*/ 398256 h 6402614"/>
                <a:gd name="connsiteX67" fmla="*/ 2573611 w 5378623"/>
                <a:gd name="connsiteY67" fmla="*/ 336717 h 6402614"/>
                <a:gd name="connsiteX68" fmla="*/ 2014208 w 5378623"/>
                <a:gd name="connsiteY68" fmla="*/ 276896 h 6402614"/>
                <a:gd name="connsiteX69" fmla="*/ 1457097 w 5378623"/>
                <a:gd name="connsiteY69" fmla="*/ 322828 h 6402614"/>
                <a:gd name="connsiteX70" fmla="*/ 914684 w 5378623"/>
                <a:gd name="connsiteY70" fmla="*/ 486648 h 6402614"/>
                <a:gd name="connsiteX71" fmla="*/ 848661 w 5378623"/>
                <a:gd name="connsiteY71" fmla="*/ 515093 h 6402614"/>
                <a:gd name="connsiteX72" fmla="*/ 782834 w 5378623"/>
                <a:gd name="connsiteY72" fmla="*/ 544519 h 6402614"/>
                <a:gd name="connsiteX73" fmla="*/ 717715 w 5378623"/>
                <a:gd name="connsiteY73" fmla="*/ 575988 h 6402614"/>
                <a:gd name="connsiteX74" fmla="*/ 653112 w 5378623"/>
                <a:gd name="connsiteY74" fmla="*/ 608523 h 6402614"/>
                <a:gd name="connsiteX75" fmla="*/ 406671 w 5378623"/>
                <a:gd name="connsiteY75" fmla="*/ 756246 h 6402614"/>
                <a:gd name="connsiteX76" fmla="*/ 191033 w 5378623"/>
                <a:gd name="connsiteY76" fmla="*/ 942131 h 6402614"/>
                <a:gd name="connsiteX77" fmla="*/ 143339 w 5378623"/>
                <a:gd name="connsiteY77" fmla="*/ 996006 h 6402614"/>
                <a:gd name="connsiteX78" fmla="*/ 98848 w 5378623"/>
                <a:gd name="connsiteY78" fmla="*/ 1053288 h 6402614"/>
                <a:gd name="connsiteX79" fmla="*/ 56083 w 5378623"/>
                <a:gd name="connsiteY79" fmla="*/ 1112657 h 6402614"/>
                <a:gd name="connsiteX80" fmla="*/ 14889 w 5378623"/>
                <a:gd name="connsiteY80" fmla="*/ 1173837 h 6402614"/>
                <a:gd name="connsiteX81" fmla="*/ 0 w 5378623"/>
                <a:gd name="connsiteY81" fmla="*/ 1198088 h 6402614"/>
                <a:gd name="connsiteX82" fmla="*/ 0 w 5378623"/>
                <a:gd name="connsiteY82" fmla="*/ 888809 h 6402614"/>
                <a:gd name="connsiteX83" fmla="*/ 88781 w 5378623"/>
                <a:gd name="connsiteY83" fmla="*/ 802825 h 6402614"/>
                <a:gd name="connsiteX84" fmla="*/ 2220349 w 5378623"/>
                <a:gd name="connsiteY84" fmla="*/ 67 h 6402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378623" h="6402614">
                  <a:moveTo>
                    <a:pt x="2220349" y="67"/>
                  </a:moveTo>
                  <a:cubicBezTo>
                    <a:pt x="2484151" y="1784"/>
                    <a:pt x="2751801" y="36820"/>
                    <a:pt x="3018161" y="108191"/>
                  </a:cubicBezTo>
                  <a:cubicBezTo>
                    <a:pt x="4722867" y="564965"/>
                    <a:pt x="5729192" y="2337049"/>
                    <a:pt x="5265831" y="4066338"/>
                  </a:cubicBezTo>
                  <a:cubicBezTo>
                    <a:pt x="4947269" y="5255224"/>
                    <a:pt x="4017004" y="6114300"/>
                    <a:pt x="2912752" y="6386691"/>
                  </a:cubicBezTo>
                  <a:lnTo>
                    <a:pt x="2840648" y="6402614"/>
                  </a:lnTo>
                  <a:lnTo>
                    <a:pt x="1474249" y="6402614"/>
                  </a:lnTo>
                  <a:lnTo>
                    <a:pt x="1340218" y="6370360"/>
                  </a:lnTo>
                  <a:cubicBezTo>
                    <a:pt x="914042" y="6256167"/>
                    <a:pt x="531514" y="6059766"/>
                    <a:pt x="204687" y="5802379"/>
                  </a:cubicBezTo>
                  <a:lnTo>
                    <a:pt x="0" y="5624181"/>
                  </a:lnTo>
                  <a:lnTo>
                    <a:pt x="0" y="5197118"/>
                  </a:lnTo>
                  <a:lnTo>
                    <a:pt x="120950" y="5327736"/>
                  </a:lnTo>
                  <a:cubicBezTo>
                    <a:pt x="253827" y="5458395"/>
                    <a:pt x="397634" y="5575985"/>
                    <a:pt x="553277" y="5674143"/>
                  </a:cubicBezTo>
                  <a:cubicBezTo>
                    <a:pt x="708978" y="5772084"/>
                    <a:pt x="875421" y="5851690"/>
                    <a:pt x="1048951" y="5913372"/>
                  </a:cubicBezTo>
                  <a:cubicBezTo>
                    <a:pt x="1070860" y="5920750"/>
                    <a:pt x="1092382" y="5928719"/>
                    <a:pt x="1114406" y="5935664"/>
                  </a:cubicBezTo>
                  <a:lnTo>
                    <a:pt x="1180375" y="5956470"/>
                  </a:lnTo>
                  <a:lnTo>
                    <a:pt x="1247107" y="5975278"/>
                  </a:lnTo>
                  <a:cubicBezTo>
                    <a:pt x="1269462" y="5981848"/>
                    <a:pt x="1291029" y="5986236"/>
                    <a:pt x="1313053" y="5991905"/>
                  </a:cubicBezTo>
                  <a:cubicBezTo>
                    <a:pt x="1400808" y="6012869"/>
                    <a:pt x="1489584" y="6027036"/>
                    <a:pt x="1578771" y="6035400"/>
                  </a:cubicBezTo>
                  <a:cubicBezTo>
                    <a:pt x="1757312" y="6051941"/>
                    <a:pt x="1937844" y="6040152"/>
                    <a:pt x="2116969" y="6005033"/>
                  </a:cubicBezTo>
                  <a:cubicBezTo>
                    <a:pt x="2296104" y="5969454"/>
                    <a:pt x="2473717" y="5910978"/>
                    <a:pt x="2648341" y="5837212"/>
                  </a:cubicBezTo>
                  <a:cubicBezTo>
                    <a:pt x="2823148" y="5763610"/>
                    <a:pt x="2995347" y="5675863"/>
                    <a:pt x="3166862" y="5582136"/>
                  </a:cubicBezTo>
                  <a:cubicBezTo>
                    <a:pt x="3209843" y="5558645"/>
                    <a:pt x="3252667" y="5534880"/>
                    <a:pt x="3295551" y="5510900"/>
                  </a:cubicBezTo>
                  <a:lnTo>
                    <a:pt x="3426292" y="5437546"/>
                  </a:lnTo>
                  <a:cubicBezTo>
                    <a:pt x="3515217" y="5388460"/>
                    <a:pt x="3604599" y="5341930"/>
                    <a:pt x="3693498" y="5296779"/>
                  </a:cubicBezTo>
                  <a:lnTo>
                    <a:pt x="3957511" y="5162806"/>
                  </a:lnTo>
                  <a:cubicBezTo>
                    <a:pt x="4044259" y="5118005"/>
                    <a:pt x="4129592" y="5072941"/>
                    <a:pt x="4212170" y="5024936"/>
                  </a:cubicBezTo>
                  <a:cubicBezTo>
                    <a:pt x="4294563" y="4976766"/>
                    <a:pt x="4374532" y="4926554"/>
                    <a:pt x="4449651" y="4870986"/>
                  </a:cubicBezTo>
                  <a:cubicBezTo>
                    <a:pt x="4524973" y="4815937"/>
                    <a:pt x="4596075" y="4756163"/>
                    <a:pt x="4659728" y="4689640"/>
                  </a:cubicBezTo>
                  <a:cubicBezTo>
                    <a:pt x="4723566" y="4623283"/>
                    <a:pt x="4780828" y="4550758"/>
                    <a:pt x="4830457" y="4472596"/>
                  </a:cubicBezTo>
                  <a:cubicBezTo>
                    <a:pt x="4880087" y="4394434"/>
                    <a:pt x="4921716" y="4310302"/>
                    <a:pt x="4955705" y="4222268"/>
                  </a:cubicBezTo>
                  <a:lnTo>
                    <a:pt x="4968352" y="4189141"/>
                  </a:lnTo>
                  <a:lnTo>
                    <a:pt x="4979564" y="4155400"/>
                  </a:lnTo>
                  <a:lnTo>
                    <a:pt x="4990913" y="4121577"/>
                  </a:lnTo>
                  <a:cubicBezTo>
                    <a:pt x="4994441" y="4110119"/>
                    <a:pt x="4997522" y="4098194"/>
                    <a:pt x="5000865" y="4086570"/>
                  </a:cubicBezTo>
                  <a:lnTo>
                    <a:pt x="5020612" y="4016281"/>
                  </a:lnTo>
                  <a:lnTo>
                    <a:pt x="5030486" y="3981137"/>
                  </a:lnTo>
                  <a:lnTo>
                    <a:pt x="5035423" y="3963565"/>
                  </a:lnTo>
                  <a:lnTo>
                    <a:pt x="5039507" y="3945765"/>
                  </a:lnTo>
                  <a:cubicBezTo>
                    <a:pt x="5050088" y="3898175"/>
                    <a:pt x="5061308" y="3850756"/>
                    <a:pt x="5071597" y="3802972"/>
                  </a:cubicBezTo>
                  <a:lnTo>
                    <a:pt x="5096108" y="3658610"/>
                  </a:lnTo>
                  <a:cubicBezTo>
                    <a:pt x="5102684" y="3610180"/>
                    <a:pt x="5107604" y="3561536"/>
                    <a:pt x="5113299" y="3512985"/>
                  </a:cubicBezTo>
                  <a:lnTo>
                    <a:pt x="5115328" y="3494749"/>
                  </a:lnTo>
                  <a:lnTo>
                    <a:pt x="5116446" y="3476502"/>
                  </a:lnTo>
                  <a:lnTo>
                    <a:pt x="5118711" y="3439898"/>
                  </a:lnTo>
                  <a:lnTo>
                    <a:pt x="5123270" y="3366583"/>
                  </a:lnTo>
                  <a:cubicBezTo>
                    <a:pt x="5126606" y="3268829"/>
                    <a:pt x="5127431" y="3170634"/>
                    <a:pt x="5121172" y="3072860"/>
                  </a:cubicBezTo>
                  <a:lnTo>
                    <a:pt x="5119473" y="3036121"/>
                  </a:lnTo>
                  <a:cubicBezTo>
                    <a:pt x="5118968" y="3023930"/>
                    <a:pt x="5117310" y="3011778"/>
                    <a:pt x="5116244" y="2999552"/>
                  </a:cubicBezTo>
                  <a:lnTo>
                    <a:pt x="5109221" y="2926379"/>
                  </a:lnTo>
                  <a:cubicBezTo>
                    <a:pt x="5105544" y="2877404"/>
                    <a:pt x="5096760" y="2829145"/>
                    <a:pt x="5089643" y="2780639"/>
                  </a:cubicBezTo>
                  <a:lnTo>
                    <a:pt x="5084078" y="2744255"/>
                  </a:lnTo>
                  <a:cubicBezTo>
                    <a:pt x="5082420" y="2732104"/>
                    <a:pt x="5080412" y="2719974"/>
                    <a:pt x="5077785" y="2708026"/>
                  </a:cubicBezTo>
                  <a:lnTo>
                    <a:pt x="5063128" y="2636053"/>
                  </a:lnTo>
                  <a:cubicBezTo>
                    <a:pt x="5057902" y="2612048"/>
                    <a:pt x="5053511" y="2587920"/>
                    <a:pt x="5047530" y="2564176"/>
                  </a:cubicBezTo>
                  <a:lnTo>
                    <a:pt x="5028967" y="2493127"/>
                  </a:lnTo>
                  <a:cubicBezTo>
                    <a:pt x="4979424" y="2303537"/>
                    <a:pt x="4909775" y="2119458"/>
                    <a:pt x="4822623" y="1944830"/>
                  </a:cubicBezTo>
                  <a:cubicBezTo>
                    <a:pt x="4648947" y="1594931"/>
                    <a:pt x="4401749" y="1285261"/>
                    <a:pt x="4108183" y="1038170"/>
                  </a:cubicBezTo>
                  <a:cubicBezTo>
                    <a:pt x="3961444" y="914460"/>
                    <a:pt x="3803854" y="805232"/>
                    <a:pt x="3638213" y="712395"/>
                  </a:cubicBezTo>
                  <a:lnTo>
                    <a:pt x="3575480" y="678662"/>
                  </a:lnTo>
                  <a:cubicBezTo>
                    <a:pt x="3554450" y="667578"/>
                    <a:pt x="3534194" y="655311"/>
                    <a:pt x="3512574" y="645577"/>
                  </a:cubicBezTo>
                  <a:lnTo>
                    <a:pt x="3448603" y="614757"/>
                  </a:lnTo>
                  <a:lnTo>
                    <a:pt x="3416617" y="599347"/>
                  </a:lnTo>
                  <a:cubicBezTo>
                    <a:pt x="3406000" y="594185"/>
                    <a:pt x="3395413" y="588913"/>
                    <a:pt x="3384352" y="584559"/>
                  </a:cubicBezTo>
                  <a:cubicBezTo>
                    <a:pt x="3340850" y="566062"/>
                    <a:pt x="3297707" y="547083"/>
                    <a:pt x="3254088" y="529021"/>
                  </a:cubicBezTo>
                  <a:cubicBezTo>
                    <a:pt x="3209736" y="512847"/>
                    <a:pt x="3165607" y="496270"/>
                    <a:pt x="3121640" y="479505"/>
                  </a:cubicBezTo>
                  <a:lnTo>
                    <a:pt x="2987193" y="436176"/>
                  </a:lnTo>
                  <a:cubicBezTo>
                    <a:pt x="2942116" y="422708"/>
                    <a:pt x="2896575" y="410968"/>
                    <a:pt x="2851296" y="398256"/>
                  </a:cubicBezTo>
                  <a:cubicBezTo>
                    <a:pt x="2759507" y="375285"/>
                    <a:pt x="2666373" y="353923"/>
                    <a:pt x="2573611" y="336717"/>
                  </a:cubicBezTo>
                  <a:cubicBezTo>
                    <a:pt x="2387776" y="301762"/>
                    <a:pt x="2200839" y="280304"/>
                    <a:pt x="2014208" y="276896"/>
                  </a:cubicBezTo>
                  <a:cubicBezTo>
                    <a:pt x="1827605" y="273381"/>
                    <a:pt x="1641223" y="288238"/>
                    <a:pt x="1457097" y="322828"/>
                  </a:cubicBezTo>
                  <a:cubicBezTo>
                    <a:pt x="1272912" y="357634"/>
                    <a:pt x="1091595" y="413727"/>
                    <a:pt x="914684" y="486648"/>
                  </a:cubicBezTo>
                  <a:lnTo>
                    <a:pt x="848661" y="515093"/>
                  </a:lnTo>
                  <a:cubicBezTo>
                    <a:pt x="826573" y="524592"/>
                    <a:pt x="804281" y="533573"/>
                    <a:pt x="782834" y="544519"/>
                  </a:cubicBezTo>
                  <a:lnTo>
                    <a:pt x="717715" y="575988"/>
                  </a:lnTo>
                  <a:cubicBezTo>
                    <a:pt x="696005" y="586632"/>
                    <a:pt x="673986" y="596729"/>
                    <a:pt x="653112" y="608523"/>
                  </a:cubicBezTo>
                  <a:cubicBezTo>
                    <a:pt x="568070" y="653782"/>
                    <a:pt x="483901" y="700897"/>
                    <a:pt x="406671" y="756246"/>
                  </a:cubicBezTo>
                  <a:cubicBezTo>
                    <a:pt x="327441" y="809669"/>
                    <a:pt x="256836" y="872706"/>
                    <a:pt x="191033" y="942131"/>
                  </a:cubicBezTo>
                  <a:cubicBezTo>
                    <a:pt x="175048" y="959988"/>
                    <a:pt x="159064" y="977846"/>
                    <a:pt x="143339" y="996006"/>
                  </a:cubicBezTo>
                  <a:lnTo>
                    <a:pt x="98848" y="1053288"/>
                  </a:lnTo>
                  <a:cubicBezTo>
                    <a:pt x="83542" y="1072023"/>
                    <a:pt x="70312" y="1092822"/>
                    <a:pt x="56083" y="1112657"/>
                  </a:cubicBezTo>
                  <a:cubicBezTo>
                    <a:pt x="42010" y="1132765"/>
                    <a:pt x="27965" y="1152765"/>
                    <a:pt x="14889" y="1173837"/>
                  </a:cubicBezTo>
                  <a:lnTo>
                    <a:pt x="0" y="1198088"/>
                  </a:lnTo>
                  <a:lnTo>
                    <a:pt x="0" y="888809"/>
                  </a:lnTo>
                  <a:lnTo>
                    <a:pt x="88781" y="802825"/>
                  </a:lnTo>
                  <a:cubicBezTo>
                    <a:pt x="672175" y="289643"/>
                    <a:pt x="1428944" y="-5083"/>
                    <a:pt x="2220349" y="6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603504" y="2023236"/>
            <a:ext cx="2744832" cy="2820908"/>
          </a:xfrm>
        </p:spPr>
        <p:txBody>
          <a:bodyPr>
            <a:normAutofit/>
          </a:bodyPr>
          <a:lstStyle/>
          <a:p>
            <a:r>
              <a:rPr lang="en-GB" sz="3200" b="1">
                <a:solidFill>
                  <a:schemeClr val="tx2"/>
                </a:solidFill>
                <a:latin typeface="+mn-lt"/>
              </a:rPr>
              <a:t>Further analysis of one common autistic learning style</a:t>
            </a:r>
          </a:p>
        </p:txBody>
      </p:sp>
      <p:graphicFrame>
        <p:nvGraphicFramePr>
          <p:cNvPr id="5" name="Content Placeholder 2">
            <a:extLst>
              <a:ext uri="{FF2B5EF4-FFF2-40B4-BE49-F238E27FC236}">
                <a16:creationId xmlns:a16="http://schemas.microsoft.com/office/drawing/2014/main" id="{72638219-2145-3E34-06FC-6F3CE3BB6109}"/>
              </a:ext>
            </a:extLst>
          </p:cNvPr>
          <p:cNvGraphicFramePr>
            <a:graphicFrameLocks noGrp="1"/>
          </p:cNvGraphicFramePr>
          <p:nvPr>
            <p:ph idx="1"/>
            <p:extLst>
              <p:ext uri="{D42A27DB-BD31-4B8C-83A1-F6EECF244321}">
                <p14:modId xmlns:p14="http://schemas.microsoft.com/office/powerpoint/2010/main" val="207787478"/>
              </p:ext>
            </p:extLst>
          </p:nvPr>
        </p:nvGraphicFramePr>
        <p:xfrm>
          <a:off x="4029590" y="144834"/>
          <a:ext cx="5028657" cy="6535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612348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8086AEC-04C2-4BC4-BFB8-0135965C7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0C3BE3F-B8A9-4DC9-A867-EC91736FA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4" name="Group 13">
            <a:extLst>
              <a:ext uri="{FF2B5EF4-FFF2-40B4-BE49-F238E27FC236}">
                <a16:creationId xmlns:a16="http://schemas.microsoft.com/office/drawing/2014/main" id="{0CA2F3D1-53F2-478B-949B-6D4EA2E4E4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8" y="455386"/>
            <a:ext cx="4033966" cy="6402614"/>
            <a:chOff x="-19221" y="197691"/>
            <a:chExt cx="5378624" cy="6402614"/>
          </a:xfrm>
        </p:grpSpPr>
        <p:sp>
          <p:nvSpPr>
            <p:cNvPr id="15" name="Freeform: Shape 14">
              <a:extLst>
                <a:ext uri="{FF2B5EF4-FFF2-40B4-BE49-F238E27FC236}">
                  <a16:creationId xmlns:a16="http://schemas.microsoft.com/office/drawing/2014/main" id="{6E53A4EE-6F9B-4EC8-9840-708F509D9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CD8289AA-777C-4230-BABC-203458BF6C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39D76777-71BF-4FFF-B568-E58E46EB1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72CDCD53-6393-431A-9E75-109BC83622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DA62198F-7D76-4A2A-9669-40E5E8A3C8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97691"/>
              <a:ext cx="5378623" cy="6402614"/>
            </a:xfrm>
            <a:custGeom>
              <a:avLst/>
              <a:gdLst>
                <a:gd name="connsiteX0" fmla="*/ 2220349 w 5378623"/>
                <a:gd name="connsiteY0" fmla="*/ 67 h 6402614"/>
                <a:gd name="connsiteX1" fmla="*/ 3018161 w 5378623"/>
                <a:gd name="connsiteY1" fmla="*/ 108191 h 6402614"/>
                <a:gd name="connsiteX2" fmla="*/ 5265831 w 5378623"/>
                <a:gd name="connsiteY2" fmla="*/ 4066338 h 6402614"/>
                <a:gd name="connsiteX3" fmla="*/ 2912752 w 5378623"/>
                <a:gd name="connsiteY3" fmla="*/ 6386691 h 6402614"/>
                <a:gd name="connsiteX4" fmla="*/ 2840648 w 5378623"/>
                <a:gd name="connsiteY4" fmla="*/ 6402614 h 6402614"/>
                <a:gd name="connsiteX5" fmla="*/ 1474249 w 5378623"/>
                <a:gd name="connsiteY5" fmla="*/ 6402614 h 6402614"/>
                <a:gd name="connsiteX6" fmla="*/ 1340218 w 5378623"/>
                <a:gd name="connsiteY6" fmla="*/ 6370360 h 6402614"/>
                <a:gd name="connsiteX7" fmla="*/ 204687 w 5378623"/>
                <a:gd name="connsiteY7" fmla="*/ 5802379 h 6402614"/>
                <a:gd name="connsiteX8" fmla="*/ 0 w 5378623"/>
                <a:gd name="connsiteY8" fmla="*/ 5624181 h 6402614"/>
                <a:gd name="connsiteX9" fmla="*/ 0 w 5378623"/>
                <a:gd name="connsiteY9" fmla="*/ 5197118 h 6402614"/>
                <a:gd name="connsiteX10" fmla="*/ 120950 w 5378623"/>
                <a:gd name="connsiteY10" fmla="*/ 5327736 h 6402614"/>
                <a:gd name="connsiteX11" fmla="*/ 553277 w 5378623"/>
                <a:gd name="connsiteY11" fmla="*/ 5674143 h 6402614"/>
                <a:gd name="connsiteX12" fmla="*/ 1048951 w 5378623"/>
                <a:gd name="connsiteY12" fmla="*/ 5913372 h 6402614"/>
                <a:gd name="connsiteX13" fmla="*/ 1114406 w 5378623"/>
                <a:gd name="connsiteY13" fmla="*/ 5935664 h 6402614"/>
                <a:gd name="connsiteX14" fmla="*/ 1180375 w 5378623"/>
                <a:gd name="connsiteY14" fmla="*/ 5956470 h 6402614"/>
                <a:gd name="connsiteX15" fmla="*/ 1247107 w 5378623"/>
                <a:gd name="connsiteY15" fmla="*/ 5975278 h 6402614"/>
                <a:gd name="connsiteX16" fmla="*/ 1313053 w 5378623"/>
                <a:gd name="connsiteY16" fmla="*/ 5991905 h 6402614"/>
                <a:gd name="connsiteX17" fmla="*/ 1578771 w 5378623"/>
                <a:gd name="connsiteY17" fmla="*/ 6035400 h 6402614"/>
                <a:gd name="connsiteX18" fmla="*/ 2116969 w 5378623"/>
                <a:gd name="connsiteY18" fmla="*/ 6005033 h 6402614"/>
                <a:gd name="connsiteX19" fmla="*/ 2648341 w 5378623"/>
                <a:gd name="connsiteY19" fmla="*/ 5837212 h 6402614"/>
                <a:gd name="connsiteX20" fmla="*/ 3166862 w 5378623"/>
                <a:gd name="connsiteY20" fmla="*/ 5582136 h 6402614"/>
                <a:gd name="connsiteX21" fmla="*/ 3295551 w 5378623"/>
                <a:gd name="connsiteY21" fmla="*/ 5510900 h 6402614"/>
                <a:gd name="connsiteX22" fmla="*/ 3426292 w 5378623"/>
                <a:gd name="connsiteY22" fmla="*/ 5437546 h 6402614"/>
                <a:gd name="connsiteX23" fmla="*/ 3693498 w 5378623"/>
                <a:gd name="connsiteY23" fmla="*/ 5296779 h 6402614"/>
                <a:gd name="connsiteX24" fmla="*/ 3957511 w 5378623"/>
                <a:gd name="connsiteY24" fmla="*/ 5162806 h 6402614"/>
                <a:gd name="connsiteX25" fmla="*/ 4212170 w 5378623"/>
                <a:gd name="connsiteY25" fmla="*/ 5024936 h 6402614"/>
                <a:gd name="connsiteX26" fmla="*/ 4449651 w 5378623"/>
                <a:gd name="connsiteY26" fmla="*/ 4870986 h 6402614"/>
                <a:gd name="connsiteX27" fmla="*/ 4659728 w 5378623"/>
                <a:gd name="connsiteY27" fmla="*/ 4689640 h 6402614"/>
                <a:gd name="connsiteX28" fmla="*/ 4830457 w 5378623"/>
                <a:gd name="connsiteY28" fmla="*/ 4472596 h 6402614"/>
                <a:gd name="connsiteX29" fmla="*/ 4955705 w 5378623"/>
                <a:gd name="connsiteY29" fmla="*/ 4222268 h 6402614"/>
                <a:gd name="connsiteX30" fmla="*/ 4968352 w 5378623"/>
                <a:gd name="connsiteY30" fmla="*/ 4189141 h 6402614"/>
                <a:gd name="connsiteX31" fmla="*/ 4979564 w 5378623"/>
                <a:gd name="connsiteY31" fmla="*/ 4155400 h 6402614"/>
                <a:gd name="connsiteX32" fmla="*/ 4990913 w 5378623"/>
                <a:gd name="connsiteY32" fmla="*/ 4121577 h 6402614"/>
                <a:gd name="connsiteX33" fmla="*/ 5000865 w 5378623"/>
                <a:gd name="connsiteY33" fmla="*/ 4086570 h 6402614"/>
                <a:gd name="connsiteX34" fmla="*/ 5020612 w 5378623"/>
                <a:gd name="connsiteY34" fmla="*/ 4016281 h 6402614"/>
                <a:gd name="connsiteX35" fmla="*/ 5030486 w 5378623"/>
                <a:gd name="connsiteY35" fmla="*/ 3981137 h 6402614"/>
                <a:gd name="connsiteX36" fmla="*/ 5035423 w 5378623"/>
                <a:gd name="connsiteY36" fmla="*/ 3963565 h 6402614"/>
                <a:gd name="connsiteX37" fmla="*/ 5039507 w 5378623"/>
                <a:gd name="connsiteY37" fmla="*/ 3945765 h 6402614"/>
                <a:gd name="connsiteX38" fmla="*/ 5071597 w 5378623"/>
                <a:gd name="connsiteY38" fmla="*/ 3802972 h 6402614"/>
                <a:gd name="connsiteX39" fmla="*/ 5096108 w 5378623"/>
                <a:gd name="connsiteY39" fmla="*/ 3658610 h 6402614"/>
                <a:gd name="connsiteX40" fmla="*/ 5113299 w 5378623"/>
                <a:gd name="connsiteY40" fmla="*/ 3512985 h 6402614"/>
                <a:gd name="connsiteX41" fmla="*/ 5115328 w 5378623"/>
                <a:gd name="connsiteY41" fmla="*/ 3494749 h 6402614"/>
                <a:gd name="connsiteX42" fmla="*/ 5116446 w 5378623"/>
                <a:gd name="connsiteY42" fmla="*/ 3476502 h 6402614"/>
                <a:gd name="connsiteX43" fmla="*/ 5118711 w 5378623"/>
                <a:gd name="connsiteY43" fmla="*/ 3439898 h 6402614"/>
                <a:gd name="connsiteX44" fmla="*/ 5123270 w 5378623"/>
                <a:gd name="connsiteY44" fmla="*/ 3366583 h 6402614"/>
                <a:gd name="connsiteX45" fmla="*/ 5121172 w 5378623"/>
                <a:gd name="connsiteY45" fmla="*/ 3072860 h 6402614"/>
                <a:gd name="connsiteX46" fmla="*/ 5119473 w 5378623"/>
                <a:gd name="connsiteY46" fmla="*/ 3036121 h 6402614"/>
                <a:gd name="connsiteX47" fmla="*/ 5116244 w 5378623"/>
                <a:gd name="connsiteY47" fmla="*/ 2999552 h 6402614"/>
                <a:gd name="connsiteX48" fmla="*/ 5109221 w 5378623"/>
                <a:gd name="connsiteY48" fmla="*/ 2926379 h 6402614"/>
                <a:gd name="connsiteX49" fmla="*/ 5089643 w 5378623"/>
                <a:gd name="connsiteY49" fmla="*/ 2780639 h 6402614"/>
                <a:gd name="connsiteX50" fmla="*/ 5084078 w 5378623"/>
                <a:gd name="connsiteY50" fmla="*/ 2744255 h 6402614"/>
                <a:gd name="connsiteX51" fmla="*/ 5077785 w 5378623"/>
                <a:gd name="connsiteY51" fmla="*/ 2708026 h 6402614"/>
                <a:gd name="connsiteX52" fmla="*/ 5063128 w 5378623"/>
                <a:gd name="connsiteY52" fmla="*/ 2636053 h 6402614"/>
                <a:gd name="connsiteX53" fmla="*/ 5047530 w 5378623"/>
                <a:gd name="connsiteY53" fmla="*/ 2564176 h 6402614"/>
                <a:gd name="connsiteX54" fmla="*/ 5028967 w 5378623"/>
                <a:gd name="connsiteY54" fmla="*/ 2493127 h 6402614"/>
                <a:gd name="connsiteX55" fmla="*/ 4822623 w 5378623"/>
                <a:gd name="connsiteY55" fmla="*/ 1944830 h 6402614"/>
                <a:gd name="connsiteX56" fmla="*/ 4108183 w 5378623"/>
                <a:gd name="connsiteY56" fmla="*/ 1038170 h 6402614"/>
                <a:gd name="connsiteX57" fmla="*/ 3638213 w 5378623"/>
                <a:gd name="connsiteY57" fmla="*/ 712395 h 6402614"/>
                <a:gd name="connsiteX58" fmla="*/ 3575480 w 5378623"/>
                <a:gd name="connsiteY58" fmla="*/ 678662 h 6402614"/>
                <a:gd name="connsiteX59" fmla="*/ 3512574 w 5378623"/>
                <a:gd name="connsiteY59" fmla="*/ 645577 h 6402614"/>
                <a:gd name="connsiteX60" fmla="*/ 3448603 w 5378623"/>
                <a:gd name="connsiteY60" fmla="*/ 614757 h 6402614"/>
                <a:gd name="connsiteX61" fmla="*/ 3416617 w 5378623"/>
                <a:gd name="connsiteY61" fmla="*/ 599347 h 6402614"/>
                <a:gd name="connsiteX62" fmla="*/ 3384352 w 5378623"/>
                <a:gd name="connsiteY62" fmla="*/ 584559 h 6402614"/>
                <a:gd name="connsiteX63" fmla="*/ 3254088 w 5378623"/>
                <a:gd name="connsiteY63" fmla="*/ 529021 h 6402614"/>
                <a:gd name="connsiteX64" fmla="*/ 3121640 w 5378623"/>
                <a:gd name="connsiteY64" fmla="*/ 479505 h 6402614"/>
                <a:gd name="connsiteX65" fmla="*/ 2987193 w 5378623"/>
                <a:gd name="connsiteY65" fmla="*/ 436176 h 6402614"/>
                <a:gd name="connsiteX66" fmla="*/ 2851296 w 5378623"/>
                <a:gd name="connsiteY66" fmla="*/ 398256 h 6402614"/>
                <a:gd name="connsiteX67" fmla="*/ 2573611 w 5378623"/>
                <a:gd name="connsiteY67" fmla="*/ 336717 h 6402614"/>
                <a:gd name="connsiteX68" fmla="*/ 2014208 w 5378623"/>
                <a:gd name="connsiteY68" fmla="*/ 276896 h 6402614"/>
                <a:gd name="connsiteX69" fmla="*/ 1457097 w 5378623"/>
                <a:gd name="connsiteY69" fmla="*/ 322828 h 6402614"/>
                <a:gd name="connsiteX70" fmla="*/ 914684 w 5378623"/>
                <a:gd name="connsiteY70" fmla="*/ 486648 h 6402614"/>
                <a:gd name="connsiteX71" fmla="*/ 848661 w 5378623"/>
                <a:gd name="connsiteY71" fmla="*/ 515093 h 6402614"/>
                <a:gd name="connsiteX72" fmla="*/ 782834 w 5378623"/>
                <a:gd name="connsiteY72" fmla="*/ 544519 h 6402614"/>
                <a:gd name="connsiteX73" fmla="*/ 717715 w 5378623"/>
                <a:gd name="connsiteY73" fmla="*/ 575988 h 6402614"/>
                <a:gd name="connsiteX74" fmla="*/ 653112 w 5378623"/>
                <a:gd name="connsiteY74" fmla="*/ 608523 h 6402614"/>
                <a:gd name="connsiteX75" fmla="*/ 406671 w 5378623"/>
                <a:gd name="connsiteY75" fmla="*/ 756246 h 6402614"/>
                <a:gd name="connsiteX76" fmla="*/ 191033 w 5378623"/>
                <a:gd name="connsiteY76" fmla="*/ 942131 h 6402614"/>
                <a:gd name="connsiteX77" fmla="*/ 143339 w 5378623"/>
                <a:gd name="connsiteY77" fmla="*/ 996006 h 6402614"/>
                <a:gd name="connsiteX78" fmla="*/ 98848 w 5378623"/>
                <a:gd name="connsiteY78" fmla="*/ 1053288 h 6402614"/>
                <a:gd name="connsiteX79" fmla="*/ 56083 w 5378623"/>
                <a:gd name="connsiteY79" fmla="*/ 1112657 h 6402614"/>
                <a:gd name="connsiteX80" fmla="*/ 14889 w 5378623"/>
                <a:gd name="connsiteY80" fmla="*/ 1173837 h 6402614"/>
                <a:gd name="connsiteX81" fmla="*/ 0 w 5378623"/>
                <a:gd name="connsiteY81" fmla="*/ 1198088 h 6402614"/>
                <a:gd name="connsiteX82" fmla="*/ 0 w 5378623"/>
                <a:gd name="connsiteY82" fmla="*/ 888809 h 6402614"/>
                <a:gd name="connsiteX83" fmla="*/ 88781 w 5378623"/>
                <a:gd name="connsiteY83" fmla="*/ 802825 h 6402614"/>
                <a:gd name="connsiteX84" fmla="*/ 2220349 w 5378623"/>
                <a:gd name="connsiteY84" fmla="*/ 67 h 6402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378623" h="6402614">
                  <a:moveTo>
                    <a:pt x="2220349" y="67"/>
                  </a:moveTo>
                  <a:cubicBezTo>
                    <a:pt x="2484151" y="1784"/>
                    <a:pt x="2751801" y="36820"/>
                    <a:pt x="3018161" y="108191"/>
                  </a:cubicBezTo>
                  <a:cubicBezTo>
                    <a:pt x="4722867" y="564965"/>
                    <a:pt x="5729192" y="2337049"/>
                    <a:pt x="5265831" y="4066338"/>
                  </a:cubicBezTo>
                  <a:cubicBezTo>
                    <a:pt x="4947269" y="5255224"/>
                    <a:pt x="4017004" y="6114300"/>
                    <a:pt x="2912752" y="6386691"/>
                  </a:cubicBezTo>
                  <a:lnTo>
                    <a:pt x="2840648" y="6402614"/>
                  </a:lnTo>
                  <a:lnTo>
                    <a:pt x="1474249" y="6402614"/>
                  </a:lnTo>
                  <a:lnTo>
                    <a:pt x="1340218" y="6370360"/>
                  </a:lnTo>
                  <a:cubicBezTo>
                    <a:pt x="914042" y="6256167"/>
                    <a:pt x="531514" y="6059766"/>
                    <a:pt x="204687" y="5802379"/>
                  </a:cubicBezTo>
                  <a:lnTo>
                    <a:pt x="0" y="5624181"/>
                  </a:lnTo>
                  <a:lnTo>
                    <a:pt x="0" y="5197118"/>
                  </a:lnTo>
                  <a:lnTo>
                    <a:pt x="120950" y="5327736"/>
                  </a:lnTo>
                  <a:cubicBezTo>
                    <a:pt x="253827" y="5458395"/>
                    <a:pt x="397634" y="5575985"/>
                    <a:pt x="553277" y="5674143"/>
                  </a:cubicBezTo>
                  <a:cubicBezTo>
                    <a:pt x="708978" y="5772084"/>
                    <a:pt x="875421" y="5851690"/>
                    <a:pt x="1048951" y="5913372"/>
                  </a:cubicBezTo>
                  <a:cubicBezTo>
                    <a:pt x="1070860" y="5920750"/>
                    <a:pt x="1092382" y="5928719"/>
                    <a:pt x="1114406" y="5935664"/>
                  </a:cubicBezTo>
                  <a:lnTo>
                    <a:pt x="1180375" y="5956470"/>
                  </a:lnTo>
                  <a:lnTo>
                    <a:pt x="1247107" y="5975278"/>
                  </a:lnTo>
                  <a:cubicBezTo>
                    <a:pt x="1269462" y="5981848"/>
                    <a:pt x="1291029" y="5986236"/>
                    <a:pt x="1313053" y="5991905"/>
                  </a:cubicBezTo>
                  <a:cubicBezTo>
                    <a:pt x="1400808" y="6012869"/>
                    <a:pt x="1489584" y="6027036"/>
                    <a:pt x="1578771" y="6035400"/>
                  </a:cubicBezTo>
                  <a:cubicBezTo>
                    <a:pt x="1757312" y="6051941"/>
                    <a:pt x="1937844" y="6040152"/>
                    <a:pt x="2116969" y="6005033"/>
                  </a:cubicBezTo>
                  <a:cubicBezTo>
                    <a:pt x="2296104" y="5969454"/>
                    <a:pt x="2473717" y="5910978"/>
                    <a:pt x="2648341" y="5837212"/>
                  </a:cubicBezTo>
                  <a:cubicBezTo>
                    <a:pt x="2823148" y="5763610"/>
                    <a:pt x="2995347" y="5675863"/>
                    <a:pt x="3166862" y="5582136"/>
                  </a:cubicBezTo>
                  <a:cubicBezTo>
                    <a:pt x="3209843" y="5558645"/>
                    <a:pt x="3252667" y="5534880"/>
                    <a:pt x="3295551" y="5510900"/>
                  </a:cubicBezTo>
                  <a:lnTo>
                    <a:pt x="3426292" y="5437546"/>
                  </a:lnTo>
                  <a:cubicBezTo>
                    <a:pt x="3515217" y="5388460"/>
                    <a:pt x="3604599" y="5341930"/>
                    <a:pt x="3693498" y="5296779"/>
                  </a:cubicBezTo>
                  <a:lnTo>
                    <a:pt x="3957511" y="5162806"/>
                  </a:lnTo>
                  <a:cubicBezTo>
                    <a:pt x="4044259" y="5118005"/>
                    <a:pt x="4129592" y="5072941"/>
                    <a:pt x="4212170" y="5024936"/>
                  </a:cubicBezTo>
                  <a:cubicBezTo>
                    <a:pt x="4294563" y="4976766"/>
                    <a:pt x="4374532" y="4926554"/>
                    <a:pt x="4449651" y="4870986"/>
                  </a:cubicBezTo>
                  <a:cubicBezTo>
                    <a:pt x="4524973" y="4815937"/>
                    <a:pt x="4596075" y="4756163"/>
                    <a:pt x="4659728" y="4689640"/>
                  </a:cubicBezTo>
                  <a:cubicBezTo>
                    <a:pt x="4723566" y="4623283"/>
                    <a:pt x="4780828" y="4550758"/>
                    <a:pt x="4830457" y="4472596"/>
                  </a:cubicBezTo>
                  <a:cubicBezTo>
                    <a:pt x="4880087" y="4394434"/>
                    <a:pt x="4921716" y="4310302"/>
                    <a:pt x="4955705" y="4222268"/>
                  </a:cubicBezTo>
                  <a:lnTo>
                    <a:pt x="4968352" y="4189141"/>
                  </a:lnTo>
                  <a:lnTo>
                    <a:pt x="4979564" y="4155400"/>
                  </a:lnTo>
                  <a:lnTo>
                    <a:pt x="4990913" y="4121577"/>
                  </a:lnTo>
                  <a:cubicBezTo>
                    <a:pt x="4994441" y="4110119"/>
                    <a:pt x="4997522" y="4098194"/>
                    <a:pt x="5000865" y="4086570"/>
                  </a:cubicBezTo>
                  <a:lnTo>
                    <a:pt x="5020612" y="4016281"/>
                  </a:lnTo>
                  <a:lnTo>
                    <a:pt x="5030486" y="3981137"/>
                  </a:lnTo>
                  <a:lnTo>
                    <a:pt x="5035423" y="3963565"/>
                  </a:lnTo>
                  <a:lnTo>
                    <a:pt x="5039507" y="3945765"/>
                  </a:lnTo>
                  <a:cubicBezTo>
                    <a:pt x="5050088" y="3898175"/>
                    <a:pt x="5061308" y="3850756"/>
                    <a:pt x="5071597" y="3802972"/>
                  </a:cubicBezTo>
                  <a:lnTo>
                    <a:pt x="5096108" y="3658610"/>
                  </a:lnTo>
                  <a:cubicBezTo>
                    <a:pt x="5102684" y="3610180"/>
                    <a:pt x="5107604" y="3561536"/>
                    <a:pt x="5113299" y="3512985"/>
                  </a:cubicBezTo>
                  <a:lnTo>
                    <a:pt x="5115328" y="3494749"/>
                  </a:lnTo>
                  <a:lnTo>
                    <a:pt x="5116446" y="3476502"/>
                  </a:lnTo>
                  <a:lnTo>
                    <a:pt x="5118711" y="3439898"/>
                  </a:lnTo>
                  <a:lnTo>
                    <a:pt x="5123270" y="3366583"/>
                  </a:lnTo>
                  <a:cubicBezTo>
                    <a:pt x="5126606" y="3268829"/>
                    <a:pt x="5127431" y="3170634"/>
                    <a:pt x="5121172" y="3072860"/>
                  </a:cubicBezTo>
                  <a:lnTo>
                    <a:pt x="5119473" y="3036121"/>
                  </a:lnTo>
                  <a:cubicBezTo>
                    <a:pt x="5118968" y="3023930"/>
                    <a:pt x="5117310" y="3011778"/>
                    <a:pt x="5116244" y="2999552"/>
                  </a:cubicBezTo>
                  <a:lnTo>
                    <a:pt x="5109221" y="2926379"/>
                  </a:lnTo>
                  <a:cubicBezTo>
                    <a:pt x="5105544" y="2877404"/>
                    <a:pt x="5096760" y="2829145"/>
                    <a:pt x="5089643" y="2780639"/>
                  </a:cubicBezTo>
                  <a:lnTo>
                    <a:pt x="5084078" y="2744255"/>
                  </a:lnTo>
                  <a:cubicBezTo>
                    <a:pt x="5082420" y="2732104"/>
                    <a:pt x="5080412" y="2719974"/>
                    <a:pt x="5077785" y="2708026"/>
                  </a:cubicBezTo>
                  <a:lnTo>
                    <a:pt x="5063128" y="2636053"/>
                  </a:lnTo>
                  <a:cubicBezTo>
                    <a:pt x="5057902" y="2612048"/>
                    <a:pt x="5053511" y="2587920"/>
                    <a:pt x="5047530" y="2564176"/>
                  </a:cubicBezTo>
                  <a:lnTo>
                    <a:pt x="5028967" y="2493127"/>
                  </a:lnTo>
                  <a:cubicBezTo>
                    <a:pt x="4979424" y="2303537"/>
                    <a:pt x="4909775" y="2119458"/>
                    <a:pt x="4822623" y="1944830"/>
                  </a:cubicBezTo>
                  <a:cubicBezTo>
                    <a:pt x="4648947" y="1594931"/>
                    <a:pt x="4401749" y="1285261"/>
                    <a:pt x="4108183" y="1038170"/>
                  </a:cubicBezTo>
                  <a:cubicBezTo>
                    <a:pt x="3961444" y="914460"/>
                    <a:pt x="3803854" y="805232"/>
                    <a:pt x="3638213" y="712395"/>
                  </a:cubicBezTo>
                  <a:lnTo>
                    <a:pt x="3575480" y="678662"/>
                  </a:lnTo>
                  <a:cubicBezTo>
                    <a:pt x="3554450" y="667578"/>
                    <a:pt x="3534194" y="655311"/>
                    <a:pt x="3512574" y="645577"/>
                  </a:cubicBezTo>
                  <a:lnTo>
                    <a:pt x="3448603" y="614757"/>
                  </a:lnTo>
                  <a:lnTo>
                    <a:pt x="3416617" y="599347"/>
                  </a:lnTo>
                  <a:cubicBezTo>
                    <a:pt x="3406000" y="594185"/>
                    <a:pt x="3395413" y="588913"/>
                    <a:pt x="3384352" y="584559"/>
                  </a:cubicBezTo>
                  <a:cubicBezTo>
                    <a:pt x="3340850" y="566062"/>
                    <a:pt x="3297707" y="547083"/>
                    <a:pt x="3254088" y="529021"/>
                  </a:cubicBezTo>
                  <a:cubicBezTo>
                    <a:pt x="3209736" y="512847"/>
                    <a:pt x="3165607" y="496270"/>
                    <a:pt x="3121640" y="479505"/>
                  </a:cubicBezTo>
                  <a:lnTo>
                    <a:pt x="2987193" y="436176"/>
                  </a:lnTo>
                  <a:cubicBezTo>
                    <a:pt x="2942116" y="422708"/>
                    <a:pt x="2896575" y="410968"/>
                    <a:pt x="2851296" y="398256"/>
                  </a:cubicBezTo>
                  <a:cubicBezTo>
                    <a:pt x="2759507" y="375285"/>
                    <a:pt x="2666373" y="353923"/>
                    <a:pt x="2573611" y="336717"/>
                  </a:cubicBezTo>
                  <a:cubicBezTo>
                    <a:pt x="2387776" y="301762"/>
                    <a:pt x="2200839" y="280304"/>
                    <a:pt x="2014208" y="276896"/>
                  </a:cubicBezTo>
                  <a:cubicBezTo>
                    <a:pt x="1827605" y="273381"/>
                    <a:pt x="1641223" y="288238"/>
                    <a:pt x="1457097" y="322828"/>
                  </a:cubicBezTo>
                  <a:cubicBezTo>
                    <a:pt x="1272912" y="357634"/>
                    <a:pt x="1091595" y="413727"/>
                    <a:pt x="914684" y="486648"/>
                  </a:cubicBezTo>
                  <a:lnTo>
                    <a:pt x="848661" y="515093"/>
                  </a:lnTo>
                  <a:cubicBezTo>
                    <a:pt x="826573" y="524592"/>
                    <a:pt x="804281" y="533573"/>
                    <a:pt x="782834" y="544519"/>
                  </a:cubicBezTo>
                  <a:lnTo>
                    <a:pt x="717715" y="575988"/>
                  </a:lnTo>
                  <a:cubicBezTo>
                    <a:pt x="696005" y="586632"/>
                    <a:pt x="673986" y="596729"/>
                    <a:pt x="653112" y="608523"/>
                  </a:cubicBezTo>
                  <a:cubicBezTo>
                    <a:pt x="568070" y="653782"/>
                    <a:pt x="483901" y="700897"/>
                    <a:pt x="406671" y="756246"/>
                  </a:cubicBezTo>
                  <a:cubicBezTo>
                    <a:pt x="327441" y="809669"/>
                    <a:pt x="256836" y="872706"/>
                    <a:pt x="191033" y="942131"/>
                  </a:cubicBezTo>
                  <a:cubicBezTo>
                    <a:pt x="175048" y="959988"/>
                    <a:pt x="159064" y="977846"/>
                    <a:pt x="143339" y="996006"/>
                  </a:cubicBezTo>
                  <a:lnTo>
                    <a:pt x="98848" y="1053288"/>
                  </a:lnTo>
                  <a:cubicBezTo>
                    <a:pt x="83542" y="1072023"/>
                    <a:pt x="70312" y="1092822"/>
                    <a:pt x="56083" y="1112657"/>
                  </a:cubicBezTo>
                  <a:cubicBezTo>
                    <a:pt x="42010" y="1132765"/>
                    <a:pt x="27965" y="1152765"/>
                    <a:pt x="14889" y="1173837"/>
                  </a:cubicBezTo>
                  <a:lnTo>
                    <a:pt x="0" y="1198088"/>
                  </a:lnTo>
                  <a:lnTo>
                    <a:pt x="0" y="888809"/>
                  </a:lnTo>
                  <a:lnTo>
                    <a:pt x="88781" y="802825"/>
                  </a:lnTo>
                  <a:cubicBezTo>
                    <a:pt x="672175" y="289643"/>
                    <a:pt x="1428944" y="-5083"/>
                    <a:pt x="2220349" y="6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956B9120-E0E3-44CA-9127-ED657A6AB2BA}"/>
              </a:ext>
            </a:extLst>
          </p:cNvPr>
          <p:cNvSpPr>
            <a:spLocks noGrp="1"/>
          </p:cNvSpPr>
          <p:nvPr>
            <p:ph type="title"/>
          </p:nvPr>
        </p:nvSpPr>
        <p:spPr>
          <a:xfrm>
            <a:off x="603504" y="2023236"/>
            <a:ext cx="2744832" cy="2820908"/>
          </a:xfrm>
        </p:spPr>
        <p:txBody>
          <a:bodyPr>
            <a:normAutofit/>
          </a:bodyPr>
          <a:lstStyle/>
          <a:p>
            <a:r>
              <a:rPr lang="en-GB" sz="3500" b="1">
                <a:solidFill>
                  <a:schemeClr val="tx2"/>
                </a:solidFill>
                <a:latin typeface="+mn-lt"/>
              </a:rPr>
              <a:t>Key concepts discussed in this session</a:t>
            </a:r>
          </a:p>
        </p:txBody>
      </p:sp>
      <p:graphicFrame>
        <p:nvGraphicFramePr>
          <p:cNvPr id="5" name="Content Placeholder 2">
            <a:extLst>
              <a:ext uri="{FF2B5EF4-FFF2-40B4-BE49-F238E27FC236}">
                <a16:creationId xmlns:a16="http://schemas.microsoft.com/office/drawing/2014/main" id="{856DDD9D-3D3C-E1FD-2867-EF3BF68BC78B}"/>
              </a:ext>
            </a:extLst>
          </p:cNvPr>
          <p:cNvGraphicFramePr>
            <a:graphicFrameLocks noGrp="1"/>
          </p:cNvGraphicFramePr>
          <p:nvPr>
            <p:ph idx="1"/>
            <p:extLst>
              <p:ext uri="{D42A27DB-BD31-4B8C-83A1-F6EECF244321}">
                <p14:modId xmlns:p14="http://schemas.microsoft.com/office/powerpoint/2010/main" val="7676543"/>
              </p:ext>
            </p:extLst>
          </p:nvPr>
        </p:nvGraphicFramePr>
        <p:xfrm>
          <a:off x="4766310" y="955653"/>
          <a:ext cx="3771900" cy="49478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6585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8086AEC-04C2-4BC4-BFB8-0135965C7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0C3BE3F-B8A9-4DC9-A867-EC91736FA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3" name="Group 12">
            <a:extLst>
              <a:ext uri="{FF2B5EF4-FFF2-40B4-BE49-F238E27FC236}">
                <a16:creationId xmlns:a16="http://schemas.microsoft.com/office/drawing/2014/main" id="{0CA2F3D1-53F2-478B-949B-6D4EA2E4E4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8" y="455386"/>
            <a:ext cx="4033966" cy="6402614"/>
            <a:chOff x="-19221" y="197691"/>
            <a:chExt cx="5378624" cy="6402614"/>
          </a:xfrm>
        </p:grpSpPr>
        <p:sp>
          <p:nvSpPr>
            <p:cNvPr id="14" name="Freeform: Shape 13">
              <a:extLst>
                <a:ext uri="{FF2B5EF4-FFF2-40B4-BE49-F238E27FC236}">
                  <a16:creationId xmlns:a16="http://schemas.microsoft.com/office/drawing/2014/main" id="{6E53A4EE-6F9B-4EC8-9840-708F509D9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CD8289AA-777C-4230-BABC-203458BF6C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39D76777-71BF-4FFF-B568-E58E46EB1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72CDCD53-6393-431A-9E75-109BC83622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DA62198F-7D76-4A2A-9669-40E5E8A3C8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97691"/>
              <a:ext cx="5378623" cy="6402614"/>
            </a:xfrm>
            <a:custGeom>
              <a:avLst/>
              <a:gdLst>
                <a:gd name="connsiteX0" fmla="*/ 2220349 w 5378623"/>
                <a:gd name="connsiteY0" fmla="*/ 67 h 6402614"/>
                <a:gd name="connsiteX1" fmla="*/ 3018161 w 5378623"/>
                <a:gd name="connsiteY1" fmla="*/ 108191 h 6402614"/>
                <a:gd name="connsiteX2" fmla="*/ 5265831 w 5378623"/>
                <a:gd name="connsiteY2" fmla="*/ 4066338 h 6402614"/>
                <a:gd name="connsiteX3" fmla="*/ 2912752 w 5378623"/>
                <a:gd name="connsiteY3" fmla="*/ 6386691 h 6402614"/>
                <a:gd name="connsiteX4" fmla="*/ 2840648 w 5378623"/>
                <a:gd name="connsiteY4" fmla="*/ 6402614 h 6402614"/>
                <a:gd name="connsiteX5" fmla="*/ 1474249 w 5378623"/>
                <a:gd name="connsiteY5" fmla="*/ 6402614 h 6402614"/>
                <a:gd name="connsiteX6" fmla="*/ 1340218 w 5378623"/>
                <a:gd name="connsiteY6" fmla="*/ 6370360 h 6402614"/>
                <a:gd name="connsiteX7" fmla="*/ 204687 w 5378623"/>
                <a:gd name="connsiteY7" fmla="*/ 5802379 h 6402614"/>
                <a:gd name="connsiteX8" fmla="*/ 0 w 5378623"/>
                <a:gd name="connsiteY8" fmla="*/ 5624181 h 6402614"/>
                <a:gd name="connsiteX9" fmla="*/ 0 w 5378623"/>
                <a:gd name="connsiteY9" fmla="*/ 5197118 h 6402614"/>
                <a:gd name="connsiteX10" fmla="*/ 120950 w 5378623"/>
                <a:gd name="connsiteY10" fmla="*/ 5327736 h 6402614"/>
                <a:gd name="connsiteX11" fmla="*/ 553277 w 5378623"/>
                <a:gd name="connsiteY11" fmla="*/ 5674143 h 6402614"/>
                <a:gd name="connsiteX12" fmla="*/ 1048951 w 5378623"/>
                <a:gd name="connsiteY12" fmla="*/ 5913372 h 6402614"/>
                <a:gd name="connsiteX13" fmla="*/ 1114406 w 5378623"/>
                <a:gd name="connsiteY13" fmla="*/ 5935664 h 6402614"/>
                <a:gd name="connsiteX14" fmla="*/ 1180375 w 5378623"/>
                <a:gd name="connsiteY14" fmla="*/ 5956470 h 6402614"/>
                <a:gd name="connsiteX15" fmla="*/ 1247107 w 5378623"/>
                <a:gd name="connsiteY15" fmla="*/ 5975278 h 6402614"/>
                <a:gd name="connsiteX16" fmla="*/ 1313053 w 5378623"/>
                <a:gd name="connsiteY16" fmla="*/ 5991905 h 6402614"/>
                <a:gd name="connsiteX17" fmla="*/ 1578771 w 5378623"/>
                <a:gd name="connsiteY17" fmla="*/ 6035400 h 6402614"/>
                <a:gd name="connsiteX18" fmla="*/ 2116969 w 5378623"/>
                <a:gd name="connsiteY18" fmla="*/ 6005033 h 6402614"/>
                <a:gd name="connsiteX19" fmla="*/ 2648341 w 5378623"/>
                <a:gd name="connsiteY19" fmla="*/ 5837212 h 6402614"/>
                <a:gd name="connsiteX20" fmla="*/ 3166862 w 5378623"/>
                <a:gd name="connsiteY20" fmla="*/ 5582136 h 6402614"/>
                <a:gd name="connsiteX21" fmla="*/ 3295551 w 5378623"/>
                <a:gd name="connsiteY21" fmla="*/ 5510900 h 6402614"/>
                <a:gd name="connsiteX22" fmla="*/ 3426292 w 5378623"/>
                <a:gd name="connsiteY22" fmla="*/ 5437546 h 6402614"/>
                <a:gd name="connsiteX23" fmla="*/ 3693498 w 5378623"/>
                <a:gd name="connsiteY23" fmla="*/ 5296779 h 6402614"/>
                <a:gd name="connsiteX24" fmla="*/ 3957511 w 5378623"/>
                <a:gd name="connsiteY24" fmla="*/ 5162806 h 6402614"/>
                <a:gd name="connsiteX25" fmla="*/ 4212170 w 5378623"/>
                <a:gd name="connsiteY25" fmla="*/ 5024936 h 6402614"/>
                <a:gd name="connsiteX26" fmla="*/ 4449651 w 5378623"/>
                <a:gd name="connsiteY26" fmla="*/ 4870986 h 6402614"/>
                <a:gd name="connsiteX27" fmla="*/ 4659728 w 5378623"/>
                <a:gd name="connsiteY27" fmla="*/ 4689640 h 6402614"/>
                <a:gd name="connsiteX28" fmla="*/ 4830457 w 5378623"/>
                <a:gd name="connsiteY28" fmla="*/ 4472596 h 6402614"/>
                <a:gd name="connsiteX29" fmla="*/ 4955705 w 5378623"/>
                <a:gd name="connsiteY29" fmla="*/ 4222268 h 6402614"/>
                <a:gd name="connsiteX30" fmla="*/ 4968352 w 5378623"/>
                <a:gd name="connsiteY30" fmla="*/ 4189141 h 6402614"/>
                <a:gd name="connsiteX31" fmla="*/ 4979564 w 5378623"/>
                <a:gd name="connsiteY31" fmla="*/ 4155400 h 6402614"/>
                <a:gd name="connsiteX32" fmla="*/ 4990913 w 5378623"/>
                <a:gd name="connsiteY32" fmla="*/ 4121577 h 6402614"/>
                <a:gd name="connsiteX33" fmla="*/ 5000865 w 5378623"/>
                <a:gd name="connsiteY33" fmla="*/ 4086570 h 6402614"/>
                <a:gd name="connsiteX34" fmla="*/ 5020612 w 5378623"/>
                <a:gd name="connsiteY34" fmla="*/ 4016281 h 6402614"/>
                <a:gd name="connsiteX35" fmla="*/ 5030486 w 5378623"/>
                <a:gd name="connsiteY35" fmla="*/ 3981137 h 6402614"/>
                <a:gd name="connsiteX36" fmla="*/ 5035423 w 5378623"/>
                <a:gd name="connsiteY36" fmla="*/ 3963565 h 6402614"/>
                <a:gd name="connsiteX37" fmla="*/ 5039507 w 5378623"/>
                <a:gd name="connsiteY37" fmla="*/ 3945765 h 6402614"/>
                <a:gd name="connsiteX38" fmla="*/ 5071597 w 5378623"/>
                <a:gd name="connsiteY38" fmla="*/ 3802972 h 6402614"/>
                <a:gd name="connsiteX39" fmla="*/ 5096108 w 5378623"/>
                <a:gd name="connsiteY39" fmla="*/ 3658610 h 6402614"/>
                <a:gd name="connsiteX40" fmla="*/ 5113299 w 5378623"/>
                <a:gd name="connsiteY40" fmla="*/ 3512985 h 6402614"/>
                <a:gd name="connsiteX41" fmla="*/ 5115328 w 5378623"/>
                <a:gd name="connsiteY41" fmla="*/ 3494749 h 6402614"/>
                <a:gd name="connsiteX42" fmla="*/ 5116446 w 5378623"/>
                <a:gd name="connsiteY42" fmla="*/ 3476502 h 6402614"/>
                <a:gd name="connsiteX43" fmla="*/ 5118711 w 5378623"/>
                <a:gd name="connsiteY43" fmla="*/ 3439898 h 6402614"/>
                <a:gd name="connsiteX44" fmla="*/ 5123270 w 5378623"/>
                <a:gd name="connsiteY44" fmla="*/ 3366583 h 6402614"/>
                <a:gd name="connsiteX45" fmla="*/ 5121172 w 5378623"/>
                <a:gd name="connsiteY45" fmla="*/ 3072860 h 6402614"/>
                <a:gd name="connsiteX46" fmla="*/ 5119473 w 5378623"/>
                <a:gd name="connsiteY46" fmla="*/ 3036121 h 6402614"/>
                <a:gd name="connsiteX47" fmla="*/ 5116244 w 5378623"/>
                <a:gd name="connsiteY47" fmla="*/ 2999552 h 6402614"/>
                <a:gd name="connsiteX48" fmla="*/ 5109221 w 5378623"/>
                <a:gd name="connsiteY48" fmla="*/ 2926379 h 6402614"/>
                <a:gd name="connsiteX49" fmla="*/ 5089643 w 5378623"/>
                <a:gd name="connsiteY49" fmla="*/ 2780639 h 6402614"/>
                <a:gd name="connsiteX50" fmla="*/ 5084078 w 5378623"/>
                <a:gd name="connsiteY50" fmla="*/ 2744255 h 6402614"/>
                <a:gd name="connsiteX51" fmla="*/ 5077785 w 5378623"/>
                <a:gd name="connsiteY51" fmla="*/ 2708026 h 6402614"/>
                <a:gd name="connsiteX52" fmla="*/ 5063128 w 5378623"/>
                <a:gd name="connsiteY52" fmla="*/ 2636053 h 6402614"/>
                <a:gd name="connsiteX53" fmla="*/ 5047530 w 5378623"/>
                <a:gd name="connsiteY53" fmla="*/ 2564176 h 6402614"/>
                <a:gd name="connsiteX54" fmla="*/ 5028967 w 5378623"/>
                <a:gd name="connsiteY54" fmla="*/ 2493127 h 6402614"/>
                <a:gd name="connsiteX55" fmla="*/ 4822623 w 5378623"/>
                <a:gd name="connsiteY55" fmla="*/ 1944830 h 6402614"/>
                <a:gd name="connsiteX56" fmla="*/ 4108183 w 5378623"/>
                <a:gd name="connsiteY56" fmla="*/ 1038170 h 6402614"/>
                <a:gd name="connsiteX57" fmla="*/ 3638213 w 5378623"/>
                <a:gd name="connsiteY57" fmla="*/ 712395 h 6402614"/>
                <a:gd name="connsiteX58" fmla="*/ 3575480 w 5378623"/>
                <a:gd name="connsiteY58" fmla="*/ 678662 h 6402614"/>
                <a:gd name="connsiteX59" fmla="*/ 3512574 w 5378623"/>
                <a:gd name="connsiteY59" fmla="*/ 645577 h 6402614"/>
                <a:gd name="connsiteX60" fmla="*/ 3448603 w 5378623"/>
                <a:gd name="connsiteY60" fmla="*/ 614757 h 6402614"/>
                <a:gd name="connsiteX61" fmla="*/ 3416617 w 5378623"/>
                <a:gd name="connsiteY61" fmla="*/ 599347 h 6402614"/>
                <a:gd name="connsiteX62" fmla="*/ 3384352 w 5378623"/>
                <a:gd name="connsiteY62" fmla="*/ 584559 h 6402614"/>
                <a:gd name="connsiteX63" fmla="*/ 3254088 w 5378623"/>
                <a:gd name="connsiteY63" fmla="*/ 529021 h 6402614"/>
                <a:gd name="connsiteX64" fmla="*/ 3121640 w 5378623"/>
                <a:gd name="connsiteY64" fmla="*/ 479505 h 6402614"/>
                <a:gd name="connsiteX65" fmla="*/ 2987193 w 5378623"/>
                <a:gd name="connsiteY65" fmla="*/ 436176 h 6402614"/>
                <a:gd name="connsiteX66" fmla="*/ 2851296 w 5378623"/>
                <a:gd name="connsiteY66" fmla="*/ 398256 h 6402614"/>
                <a:gd name="connsiteX67" fmla="*/ 2573611 w 5378623"/>
                <a:gd name="connsiteY67" fmla="*/ 336717 h 6402614"/>
                <a:gd name="connsiteX68" fmla="*/ 2014208 w 5378623"/>
                <a:gd name="connsiteY68" fmla="*/ 276896 h 6402614"/>
                <a:gd name="connsiteX69" fmla="*/ 1457097 w 5378623"/>
                <a:gd name="connsiteY69" fmla="*/ 322828 h 6402614"/>
                <a:gd name="connsiteX70" fmla="*/ 914684 w 5378623"/>
                <a:gd name="connsiteY70" fmla="*/ 486648 h 6402614"/>
                <a:gd name="connsiteX71" fmla="*/ 848661 w 5378623"/>
                <a:gd name="connsiteY71" fmla="*/ 515093 h 6402614"/>
                <a:gd name="connsiteX72" fmla="*/ 782834 w 5378623"/>
                <a:gd name="connsiteY72" fmla="*/ 544519 h 6402614"/>
                <a:gd name="connsiteX73" fmla="*/ 717715 w 5378623"/>
                <a:gd name="connsiteY73" fmla="*/ 575988 h 6402614"/>
                <a:gd name="connsiteX74" fmla="*/ 653112 w 5378623"/>
                <a:gd name="connsiteY74" fmla="*/ 608523 h 6402614"/>
                <a:gd name="connsiteX75" fmla="*/ 406671 w 5378623"/>
                <a:gd name="connsiteY75" fmla="*/ 756246 h 6402614"/>
                <a:gd name="connsiteX76" fmla="*/ 191033 w 5378623"/>
                <a:gd name="connsiteY76" fmla="*/ 942131 h 6402614"/>
                <a:gd name="connsiteX77" fmla="*/ 143339 w 5378623"/>
                <a:gd name="connsiteY77" fmla="*/ 996006 h 6402614"/>
                <a:gd name="connsiteX78" fmla="*/ 98848 w 5378623"/>
                <a:gd name="connsiteY78" fmla="*/ 1053288 h 6402614"/>
                <a:gd name="connsiteX79" fmla="*/ 56083 w 5378623"/>
                <a:gd name="connsiteY79" fmla="*/ 1112657 h 6402614"/>
                <a:gd name="connsiteX80" fmla="*/ 14889 w 5378623"/>
                <a:gd name="connsiteY80" fmla="*/ 1173837 h 6402614"/>
                <a:gd name="connsiteX81" fmla="*/ 0 w 5378623"/>
                <a:gd name="connsiteY81" fmla="*/ 1198088 h 6402614"/>
                <a:gd name="connsiteX82" fmla="*/ 0 w 5378623"/>
                <a:gd name="connsiteY82" fmla="*/ 888809 h 6402614"/>
                <a:gd name="connsiteX83" fmla="*/ 88781 w 5378623"/>
                <a:gd name="connsiteY83" fmla="*/ 802825 h 6402614"/>
                <a:gd name="connsiteX84" fmla="*/ 2220349 w 5378623"/>
                <a:gd name="connsiteY84" fmla="*/ 67 h 6402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378623" h="6402614">
                  <a:moveTo>
                    <a:pt x="2220349" y="67"/>
                  </a:moveTo>
                  <a:cubicBezTo>
                    <a:pt x="2484151" y="1784"/>
                    <a:pt x="2751801" y="36820"/>
                    <a:pt x="3018161" y="108191"/>
                  </a:cubicBezTo>
                  <a:cubicBezTo>
                    <a:pt x="4722867" y="564965"/>
                    <a:pt x="5729192" y="2337049"/>
                    <a:pt x="5265831" y="4066338"/>
                  </a:cubicBezTo>
                  <a:cubicBezTo>
                    <a:pt x="4947269" y="5255224"/>
                    <a:pt x="4017004" y="6114300"/>
                    <a:pt x="2912752" y="6386691"/>
                  </a:cubicBezTo>
                  <a:lnTo>
                    <a:pt x="2840648" y="6402614"/>
                  </a:lnTo>
                  <a:lnTo>
                    <a:pt x="1474249" y="6402614"/>
                  </a:lnTo>
                  <a:lnTo>
                    <a:pt x="1340218" y="6370360"/>
                  </a:lnTo>
                  <a:cubicBezTo>
                    <a:pt x="914042" y="6256167"/>
                    <a:pt x="531514" y="6059766"/>
                    <a:pt x="204687" y="5802379"/>
                  </a:cubicBezTo>
                  <a:lnTo>
                    <a:pt x="0" y="5624181"/>
                  </a:lnTo>
                  <a:lnTo>
                    <a:pt x="0" y="5197118"/>
                  </a:lnTo>
                  <a:lnTo>
                    <a:pt x="120950" y="5327736"/>
                  </a:lnTo>
                  <a:cubicBezTo>
                    <a:pt x="253827" y="5458395"/>
                    <a:pt x="397634" y="5575985"/>
                    <a:pt x="553277" y="5674143"/>
                  </a:cubicBezTo>
                  <a:cubicBezTo>
                    <a:pt x="708978" y="5772084"/>
                    <a:pt x="875421" y="5851690"/>
                    <a:pt x="1048951" y="5913372"/>
                  </a:cubicBezTo>
                  <a:cubicBezTo>
                    <a:pt x="1070860" y="5920750"/>
                    <a:pt x="1092382" y="5928719"/>
                    <a:pt x="1114406" y="5935664"/>
                  </a:cubicBezTo>
                  <a:lnTo>
                    <a:pt x="1180375" y="5956470"/>
                  </a:lnTo>
                  <a:lnTo>
                    <a:pt x="1247107" y="5975278"/>
                  </a:lnTo>
                  <a:cubicBezTo>
                    <a:pt x="1269462" y="5981848"/>
                    <a:pt x="1291029" y="5986236"/>
                    <a:pt x="1313053" y="5991905"/>
                  </a:cubicBezTo>
                  <a:cubicBezTo>
                    <a:pt x="1400808" y="6012869"/>
                    <a:pt x="1489584" y="6027036"/>
                    <a:pt x="1578771" y="6035400"/>
                  </a:cubicBezTo>
                  <a:cubicBezTo>
                    <a:pt x="1757312" y="6051941"/>
                    <a:pt x="1937844" y="6040152"/>
                    <a:pt x="2116969" y="6005033"/>
                  </a:cubicBezTo>
                  <a:cubicBezTo>
                    <a:pt x="2296104" y="5969454"/>
                    <a:pt x="2473717" y="5910978"/>
                    <a:pt x="2648341" y="5837212"/>
                  </a:cubicBezTo>
                  <a:cubicBezTo>
                    <a:pt x="2823148" y="5763610"/>
                    <a:pt x="2995347" y="5675863"/>
                    <a:pt x="3166862" y="5582136"/>
                  </a:cubicBezTo>
                  <a:cubicBezTo>
                    <a:pt x="3209843" y="5558645"/>
                    <a:pt x="3252667" y="5534880"/>
                    <a:pt x="3295551" y="5510900"/>
                  </a:cubicBezTo>
                  <a:lnTo>
                    <a:pt x="3426292" y="5437546"/>
                  </a:lnTo>
                  <a:cubicBezTo>
                    <a:pt x="3515217" y="5388460"/>
                    <a:pt x="3604599" y="5341930"/>
                    <a:pt x="3693498" y="5296779"/>
                  </a:cubicBezTo>
                  <a:lnTo>
                    <a:pt x="3957511" y="5162806"/>
                  </a:lnTo>
                  <a:cubicBezTo>
                    <a:pt x="4044259" y="5118005"/>
                    <a:pt x="4129592" y="5072941"/>
                    <a:pt x="4212170" y="5024936"/>
                  </a:cubicBezTo>
                  <a:cubicBezTo>
                    <a:pt x="4294563" y="4976766"/>
                    <a:pt x="4374532" y="4926554"/>
                    <a:pt x="4449651" y="4870986"/>
                  </a:cubicBezTo>
                  <a:cubicBezTo>
                    <a:pt x="4524973" y="4815937"/>
                    <a:pt x="4596075" y="4756163"/>
                    <a:pt x="4659728" y="4689640"/>
                  </a:cubicBezTo>
                  <a:cubicBezTo>
                    <a:pt x="4723566" y="4623283"/>
                    <a:pt x="4780828" y="4550758"/>
                    <a:pt x="4830457" y="4472596"/>
                  </a:cubicBezTo>
                  <a:cubicBezTo>
                    <a:pt x="4880087" y="4394434"/>
                    <a:pt x="4921716" y="4310302"/>
                    <a:pt x="4955705" y="4222268"/>
                  </a:cubicBezTo>
                  <a:lnTo>
                    <a:pt x="4968352" y="4189141"/>
                  </a:lnTo>
                  <a:lnTo>
                    <a:pt x="4979564" y="4155400"/>
                  </a:lnTo>
                  <a:lnTo>
                    <a:pt x="4990913" y="4121577"/>
                  </a:lnTo>
                  <a:cubicBezTo>
                    <a:pt x="4994441" y="4110119"/>
                    <a:pt x="4997522" y="4098194"/>
                    <a:pt x="5000865" y="4086570"/>
                  </a:cubicBezTo>
                  <a:lnTo>
                    <a:pt x="5020612" y="4016281"/>
                  </a:lnTo>
                  <a:lnTo>
                    <a:pt x="5030486" y="3981137"/>
                  </a:lnTo>
                  <a:lnTo>
                    <a:pt x="5035423" y="3963565"/>
                  </a:lnTo>
                  <a:lnTo>
                    <a:pt x="5039507" y="3945765"/>
                  </a:lnTo>
                  <a:cubicBezTo>
                    <a:pt x="5050088" y="3898175"/>
                    <a:pt x="5061308" y="3850756"/>
                    <a:pt x="5071597" y="3802972"/>
                  </a:cubicBezTo>
                  <a:lnTo>
                    <a:pt x="5096108" y="3658610"/>
                  </a:lnTo>
                  <a:cubicBezTo>
                    <a:pt x="5102684" y="3610180"/>
                    <a:pt x="5107604" y="3561536"/>
                    <a:pt x="5113299" y="3512985"/>
                  </a:cubicBezTo>
                  <a:lnTo>
                    <a:pt x="5115328" y="3494749"/>
                  </a:lnTo>
                  <a:lnTo>
                    <a:pt x="5116446" y="3476502"/>
                  </a:lnTo>
                  <a:lnTo>
                    <a:pt x="5118711" y="3439898"/>
                  </a:lnTo>
                  <a:lnTo>
                    <a:pt x="5123270" y="3366583"/>
                  </a:lnTo>
                  <a:cubicBezTo>
                    <a:pt x="5126606" y="3268829"/>
                    <a:pt x="5127431" y="3170634"/>
                    <a:pt x="5121172" y="3072860"/>
                  </a:cubicBezTo>
                  <a:lnTo>
                    <a:pt x="5119473" y="3036121"/>
                  </a:lnTo>
                  <a:cubicBezTo>
                    <a:pt x="5118968" y="3023930"/>
                    <a:pt x="5117310" y="3011778"/>
                    <a:pt x="5116244" y="2999552"/>
                  </a:cubicBezTo>
                  <a:lnTo>
                    <a:pt x="5109221" y="2926379"/>
                  </a:lnTo>
                  <a:cubicBezTo>
                    <a:pt x="5105544" y="2877404"/>
                    <a:pt x="5096760" y="2829145"/>
                    <a:pt x="5089643" y="2780639"/>
                  </a:cubicBezTo>
                  <a:lnTo>
                    <a:pt x="5084078" y="2744255"/>
                  </a:lnTo>
                  <a:cubicBezTo>
                    <a:pt x="5082420" y="2732104"/>
                    <a:pt x="5080412" y="2719974"/>
                    <a:pt x="5077785" y="2708026"/>
                  </a:cubicBezTo>
                  <a:lnTo>
                    <a:pt x="5063128" y="2636053"/>
                  </a:lnTo>
                  <a:cubicBezTo>
                    <a:pt x="5057902" y="2612048"/>
                    <a:pt x="5053511" y="2587920"/>
                    <a:pt x="5047530" y="2564176"/>
                  </a:cubicBezTo>
                  <a:lnTo>
                    <a:pt x="5028967" y="2493127"/>
                  </a:lnTo>
                  <a:cubicBezTo>
                    <a:pt x="4979424" y="2303537"/>
                    <a:pt x="4909775" y="2119458"/>
                    <a:pt x="4822623" y="1944830"/>
                  </a:cubicBezTo>
                  <a:cubicBezTo>
                    <a:pt x="4648947" y="1594931"/>
                    <a:pt x="4401749" y="1285261"/>
                    <a:pt x="4108183" y="1038170"/>
                  </a:cubicBezTo>
                  <a:cubicBezTo>
                    <a:pt x="3961444" y="914460"/>
                    <a:pt x="3803854" y="805232"/>
                    <a:pt x="3638213" y="712395"/>
                  </a:cubicBezTo>
                  <a:lnTo>
                    <a:pt x="3575480" y="678662"/>
                  </a:lnTo>
                  <a:cubicBezTo>
                    <a:pt x="3554450" y="667578"/>
                    <a:pt x="3534194" y="655311"/>
                    <a:pt x="3512574" y="645577"/>
                  </a:cubicBezTo>
                  <a:lnTo>
                    <a:pt x="3448603" y="614757"/>
                  </a:lnTo>
                  <a:lnTo>
                    <a:pt x="3416617" y="599347"/>
                  </a:lnTo>
                  <a:cubicBezTo>
                    <a:pt x="3406000" y="594185"/>
                    <a:pt x="3395413" y="588913"/>
                    <a:pt x="3384352" y="584559"/>
                  </a:cubicBezTo>
                  <a:cubicBezTo>
                    <a:pt x="3340850" y="566062"/>
                    <a:pt x="3297707" y="547083"/>
                    <a:pt x="3254088" y="529021"/>
                  </a:cubicBezTo>
                  <a:cubicBezTo>
                    <a:pt x="3209736" y="512847"/>
                    <a:pt x="3165607" y="496270"/>
                    <a:pt x="3121640" y="479505"/>
                  </a:cubicBezTo>
                  <a:lnTo>
                    <a:pt x="2987193" y="436176"/>
                  </a:lnTo>
                  <a:cubicBezTo>
                    <a:pt x="2942116" y="422708"/>
                    <a:pt x="2896575" y="410968"/>
                    <a:pt x="2851296" y="398256"/>
                  </a:cubicBezTo>
                  <a:cubicBezTo>
                    <a:pt x="2759507" y="375285"/>
                    <a:pt x="2666373" y="353923"/>
                    <a:pt x="2573611" y="336717"/>
                  </a:cubicBezTo>
                  <a:cubicBezTo>
                    <a:pt x="2387776" y="301762"/>
                    <a:pt x="2200839" y="280304"/>
                    <a:pt x="2014208" y="276896"/>
                  </a:cubicBezTo>
                  <a:cubicBezTo>
                    <a:pt x="1827605" y="273381"/>
                    <a:pt x="1641223" y="288238"/>
                    <a:pt x="1457097" y="322828"/>
                  </a:cubicBezTo>
                  <a:cubicBezTo>
                    <a:pt x="1272912" y="357634"/>
                    <a:pt x="1091595" y="413727"/>
                    <a:pt x="914684" y="486648"/>
                  </a:cubicBezTo>
                  <a:lnTo>
                    <a:pt x="848661" y="515093"/>
                  </a:lnTo>
                  <a:cubicBezTo>
                    <a:pt x="826573" y="524592"/>
                    <a:pt x="804281" y="533573"/>
                    <a:pt x="782834" y="544519"/>
                  </a:cubicBezTo>
                  <a:lnTo>
                    <a:pt x="717715" y="575988"/>
                  </a:lnTo>
                  <a:cubicBezTo>
                    <a:pt x="696005" y="586632"/>
                    <a:pt x="673986" y="596729"/>
                    <a:pt x="653112" y="608523"/>
                  </a:cubicBezTo>
                  <a:cubicBezTo>
                    <a:pt x="568070" y="653782"/>
                    <a:pt x="483901" y="700897"/>
                    <a:pt x="406671" y="756246"/>
                  </a:cubicBezTo>
                  <a:cubicBezTo>
                    <a:pt x="327441" y="809669"/>
                    <a:pt x="256836" y="872706"/>
                    <a:pt x="191033" y="942131"/>
                  </a:cubicBezTo>
                  <a:cubicBezTo>
                    <a:pt x="175048" y="959988"/>
                    <a:pt x="159064" y="977846"/>
                    <a:pt x="143339" y="996006"/>
                  </a:cubicBezTo>
                  <a:lnTo>
                    <a:pt x="98848" y="1053288"/>
                  </a:lnTo>
                  <a:cubicBezTo>
                    <a:pt x="83542" y="1072023"/>
                    <a:pt x="70312" y="1092822"/>
                    <a:pt x="56083" y="1112657"/>
                  </a:cubicBezTo>
                  <a:cubicBezTo>
                    <a:pt x="42010" y="1132765"/>
                    <a:pt x="27965" y="1152765"/>
                    <a:pt x="14889" y="1173837"/>
                  </a:cubicBezTo>
                  <a:lnTo>
                    <a:pt x="0" y="1198088"/>
                  </a:lnTo>
                  <a:lnTo>
                    <a:pt x="0" y="888809"/>
                  </a:lnTo>
                  <a:lnTo>
                    <a:pt x="88781" y="802825"/>
                  </a:lnTo>
                  <a:cubicBezTo>
                    <a:pt x="672175" y="289643"/>
                    <a:pt x="1428944" y="-5083"/>
                    <a:pt x="2220349" y="6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603504" y="2023236"/>
            <a:ext cx="2744832" cy="2820908"/>
          </a:xfrm>
        </p:spPr>
        <p:txBody>
          <a:bodyPr>
            <a:normAutofit/>
          </a:bodyPr>
          <a:lstStyle/>
          <a:p>
            <a:r>
              <a:rPr lang="en-GB" sz="3500" b="1">
                <a:solidFill>
                  <a:schemeClr val="tx2"/>
                </a:solidFill>
                <a:latin typeface="+mn-lt"/>
              </a:rPr>
              <a:t>Activity – Ben Case Study</a:t>
            </a:r>
            <a:br>
              <a:rPr lang="en-GB" sz="3500">
                <a:solidFill>
                  <a:schemeClr val="tx2"/>
                </a:solidFill>
              </a:rPr>
            </a:br>
            <a:endParaRPr lang="en-GB" sz="3500">
              <a:solidFill>
                <a:schemeClr val="tx2"/>
              </a:solidFill>
            </a:endParaRPr>
          </a:p>
        </p:txBody>
      </p:sp>
      <p:graphicFrame>
        <p:nvGraphicFramePr>
          <p:cNvPr id="5" name="Content Placeholder 2">
            <a:extLst>
              <a:ext uri="{FF2B5EF4-FFF2-40B4-BE49-F238E27FC236}">
                <a16:creationId xmlns:a16="http://schemas.microsoft.com/office/drawing/2014/main" id="{DC84DCFC-8B71-1BBF-98A8-7C9B258F8846}"/>
              </a:ext>
            </a:extLst>
          </p:cNvPr>
          <p:cNvGraphicFramePr>
            <a:graphicFrameLocks noGrp="1"/>
          </p:cNvGraphicFramePr>
          <p:nvPr>
            <p:ph idx="1"/>
            <p:extLst>
              <p:ext uri="{D42A27DB-BD31-4B8C-83A1-F6EECF244321}">
                <p14:modId xmlns:p14="http://schemas.microsoft.com/office/powerpoint/2010/main" val="2266655791"/>
              </p:ext>
            </p:extLst>
          </p:nvPr>
        </p:nvGraphicFramePr>
        <p:xfrm>
          <a:off x="4766310" y="728137"/>
          <a:ext cx="3771900" cy="55328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85952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id="{B7DB5470-BA25-A8EC-41B3-ADAB955CA7F3}"/>
              </a:ext>
            </a:extLst>
          </p:cNvPr>
          <p:cNvPicPr>
            <a:picLocks noChangeAspect="1"/>
          </p:cNvPicPr>
          <p:nvPr/>
        </p:nvPicPr>
        <p:blipFill rotWithShape="1">
          <a:blip r:embed="rId3"/>
          <a:srcRect r="19218" b="9098"/>
          <a:stretch/>
        </p:blipFill>
        <p:spPr>
          <a:xfrm>
            <a:off x="20" y="10"/>
            <a:ext cx="9143980" cy="6857990"/>
          </a:xfrm>
          <a:prstGeom prst="rect">
            <a:avLst/>
          </a:prstGeom>
        </p:spPr>
      </p:pic>
      <p:sp>
        <p:nvSpPr>
          <p:cNvPr id="42" name="Rectangle 41">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7601"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28650" y="365125"/>
            <a:ext cx="7886700" cy="1325563"/>
          </a:xfrm>
        </p:spPr>
        <p:txBody>
          <a:bodyPr>
            <a:normAutofit/>
          </a:bodyPr>
          <a:lstStyle/>
          <a:p>
            <a:r>
              <a:rPr lang="en-GB" b="1">
                <a:latin typeface="+mn-lt"/>
              </a:rPr>
              <a:t>Categorisers / classifiers in autism</a:t>
            </a:r>
          </a:p>
        </p:txBody>
      </p:sp>
      <p:graphicFrame>
        <p:nvGraphicFramePr>
          <p:cNvPr id="30" name="Content Placeholder 2">
            <a:extLst>
              <a:ext uri="{FF2B5EF4-FFF2-40B4-BE49-F238E27FC236}">
                <a16:creationId xmlns:a16="http://schemas.microsoft.com/office/drawing/2014/main" id="{A9E9A4C0-3C56-A39E-2F6A-8247C82C9026}"/>
              </a:ext>
            </a:extLst>
          </p:cNvPr>
          <p:cNvGraphicFramePr>
            <a:graphicFrameLocks noGrp="1"/>
          </p:cNvGraphicFramePr>
          <p:nvPr>
            <p:ph idx="1"/>
            <p:extLst>
              <p:ext uri="{D42A27DB-BD31-4B8C-83A1-F6EECF244321}">
                <p14:modId xmlns:p14="http://schemas.microsoft.com/office/powerpoint/2010/main" val="4038192981"/>
              </p:ext>
            </p:extLst>
          </p:nvPr>
        </p:nvGraphicFramePr>
        <p:xfrm>
          <a:off x="628650" y="1825625"/>
          <a:ext cx="7897534" cy="48713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78309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397" y="508838"/>
            <a:ext cx="3913467"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480060" y="1243013"/>
            <a:ext cx="2891790" cy="4371974"/>
          </a:xfrm>
        </p:spPr>
        <p:txBody>
          <a:bodyPr>
            <a:normAutofit/>
          </a:bodyPr>
          <a:lstStyle/>
          <a:p>
            <a:r>
              <a:rPr lang="en-GB" sz="3100" b="1">
                <a:solidFill>
                  <a:schemeClr val="tx2"/>
                </a:solidFill>
                <a:latin typeface="+mn-lt"/>
              </a:rPr>
              <a:t>Categorisers: areas where school causes stress</a:t>
            </a:r>
          </a:p>
        </p:txBody>
      </p:sp>
      <p:sp>
        <p:nvSpPr>
          <p:cNvPr id="7" name="Content Placeholder 2"/>
          <p:cNvSpPr>
            <a:spLocks noGrp="1"/>
          </p:cNvSpPr>
          <p:nvPr>
            <p:ph idx="1"/>
          </p:nvPr>
        </p:nvSpPr>
        <p:spPr>
          <a:xfrm>
            <a:off x="4629150" y="804672"/>
            <a:ext cx="3915918" cy="5230368"/>
          </a:xfrm>
        </p:spPr>
        <p:txBody>
          <a:bodyPr vert="horz" lIns="91440" tIns="45720" rIns="91440" bIns="45720" rtlCol="0" anchor="ctr">
            <a:noAutofit/>
          </a:bodyPr>
          <a:lstStyle/>
          <a:p>
            <a:pPr lvl="0"/>
            <a:r>
              <a:rPr lang="en-GB" sz="1800" b="1" dirty="0">
                <a:solidFill>
                  <a:schemeClr val="tx2"/>
                </a:solidFill>
              </a:rPr>
              <a:t>Likely to find “non-autistic” language usage baffling/irritating (often find computers more helpful)</a:t>
            </a:r>
          </a:p>
          <a:p>
            <a:pPr lvl="0"/>
            <a:r>
              <a:rPr lang="en-GB" sz="1800" b="1" dirty="0">
                <a:solidFill>
                  <a:schemeClr val="tx2"/>
                </a:solidFill>
              </a:rPr>
              <a:t>May find interpreting the intent (‘parsing’) of imprecise “non-autistic” language usage genuinely difficult esp. when younger (‘I can’t write about what I am going to do at Easter because I haven’t done it yet’)</a:t>
            </a:r>
          </a:p>
          <a:p>
            <a:pPr lvl="0"/>
            <a:r>
              <a:rPr lang="en-GB" sz="1800" b="1" dirty="0">
                <a:solidFill>
                  <a:schemeClr val="tx2"/>
                </a:solidFill>
              </a:rPr>
              <a:t>Accuracy is comfortable; so mistakes are very difficult</a:t>
            </a:r>
          </a:p>
          <a:p>
            <a:pPr lvl="0"/>
            <a:r>
              <a:rPr lang="en-GB" sz="1800" b="1" dirty="0">
                <a:solidFill>
                  <a:schemeClr val="tx2"/>
                </a:solidFill>
              </a:rPr>
              <a:t>Likely to struggle with perception of endpoint/aim/finished version/gestalt</a:t>
            </a:r>
          </a:p>
          <a:p>
            <a:pPr lvl="0"/>
            <a:r>
              <a:rPr lang="en-GB" sz="1800" b="1" dirty="0">
                <a:solidFill>
                  <a:schemeClr val="tx2"/>
                </a:solidFill>
              </a:rPr>
              <a:t>Likely to conversely experience imprecision/ambiguity as anxiety provoking</a:t>
            </a:r>
          </a:p>
          <a:p>
            <a:r>
              <a:rPr lang="en-GB" sz="1800" b="1" dirty="0">
                <a:solidFill>
                  <a:schemeClr val="tx2"/>
                </a:solidFill>
              </a:rPr>
              <a:t>Sensitive to perceived ‘risk’ in work – especially as they get older</a:t>
            </a:r>
          </a:p>
        </p:txBody>
      </p:sp>
    </p:spTree>
    <p:extLst>
      <p:ext uri="{BB962C8B-B14F-4D97-AF65-F5344CB8AC3E}">
        <p14:creationId xmlns:p14="http://schemas.microsoft.com/office/powerpoint/2010/main" val="2266769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20634" y="-102405"/>
            <a:ext cx="7886700" cy="1325563"/>
          </a:xfrm>
        </p:spPr>
        <p:txBody>
          <a:bodyPr>
            <a:normAutofit/>
          </a:bodyPr>
          <a:lstStyle/>
          <a:p>
            <a:r>
              <a:rPr lang="en-GB" sz="4000" b="1">
                <a:latin typeface="+mn-lt"/>
              </a:rPr>
              <a:t>Bloom’s Taxonomy</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20634" y="1223158"/>
            <a:ext cx="8104113" cy="4953805"/>
          </a:xfrm>
        </p:spPr>
      </p:pic>
    </p:spTree>
    <p:extLst>
      <p:ext uri="{BB962C8B-B14F-4D97-AF65-F5344CB8AC3E}">
        <p14:creationId xmlns:p14="http://schemas.microsoft.com/office/powerpoint/2010/main" val="2270649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3" name="Group 12">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397" y="508838"/>
            <a:ext cx="3913467" cy="6239661"/>
            <a:chOff x="-19221" y="251144"/>
            <a:chExt cx="5217958" cy="6239661"/>
          </a:xfrm>
        </p:grpSpPr>
        <p:sp>
          <p:nvSpPr>
            <p:cNvPr id="14" name="Freeform: Shape 13">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480060" y="1243013"/>
            <a:ext cx="2891790" cy="4371974"/>
          </a:xfrm>
        </p:spPr>
        <p:txBody>
          <a:bodyPr vert="horz" lIns="91440" tIns="45720" rIns="91440" bIns="45720" rtlCol="0" anchor="ctr">
            <a:normAutofit/>
          </a:bodyPr>
          <a:lstStyle/>
          <a:p>
            <a:r>
              <a:rPr lang="en-US" sz="3100" b="1" kern="1200">
                <a:solidFill>
                  <a:schemeClr val="tx2"/>
                </a:solidFill>
                <a:latin typeface="+mj-lt"/>
                <a:ea typeface="+mj-ea"/>
                <a:cs typeface="+mj-cs"/>
              </a:rPr>
              <a:t>The National Curriculum and Bloom</a:t>
            </a:r>
          </a:p>
        </p:txBody>
      </p:sp>
      <p:sp>
        <p:nvSpPr>
          <p:cNvPr id="4" name="Rectangle 3"/>
          <p:cNvSpPr/>
          <p:nvPr/>
        </p:nvSpPr>
        <p:spPr>
          <a:xfrm>
            <a:off x="4629150" y="804672"/>
            <a:ext cx="3915918" cy="5230368"/>
          </a:xfrm>
          <a:prstGeom prst="rect">
            <a:avLst/>
          </a:prstGeom>
        </p:spPr>
        <p:txBody>
          <a:bodyPr vert="horz" lIns="91440" tIns="45720" rIns="91440" bIns="45720" rtlCol="0" anchor="ctr">
            <a:noAutofit/>
          </a:bodyPr>
          <a:lstStyle/>
          <a:p>
            <a:pPr indent="-228600">
              <a:lnSpc>
                <a:spcPct val="90000"/>
              </a:lnSpc>
              <a:spcAft>
                <a:spcPts val="600"/>
              </a:spcAft>
              <a:buFont typeface="Arial" panose="020B0604020202020204" pitchFamily="34" charset="0"/>
              <a:buChar char="•"/>
            </a:pPr>
            <a:r>
              <a:rPr lang="en-US" b="1" dirty="0">
                <a:solidFill>
                  <a:schemeClr val="tx2"/>
                </a:solidFill>
              </a:rPr>
              <a:t>Curricular changes over time can be very confusing and upsetting for autistic people and are rarely explained. Broadly:</a:t>
            </a:r>
          </a:p>
          <a:p>
            <a:pPr indent="-228600">
              <a:lnSpc>
                <a:spcPct val="90000"/>
              </a:lnSpc>
              <a:spcAft>
                <a:spcPts val="600"/>
              </a:spcAft>
              <a:buFont typeface="Arial" panose="020B0604020202020204" pitchFamily="34" charset="0"/>
              <a:buChar char="•"/>
            </a:pPr>
            <a:endParaRPr lang="en-US" b="1" dirty="0">
              <a:solidFill>
                <a:schemeClr val="tx2"/>
              </a:solidFill>
            </a:endParaRPr>
          </a:p>
          <a:p>
            <a:pPr indent="-228600">
              <a:lnSpc>
                <a:spcPct val="90000"/>
              </a:lnSpc>
              <a:spcAft>
                <a:spcPts val="600"/>
              </a:spcAft>
              <a:buFont typeface="Arial" panose="020B0604020202020204" pitchFamily="34" charset="0"/>
              <a:buChar char="•"/>
            </a:pPr>
            <a:r>
              <a:rPr lang="en-US" b="1" dirty="0">
                <a:solidFill>
                  <a:schemeClr val="tx2"/>
                </a:solidFill>
              </a:rPr>
              <a:t>Early years: play based, exploratory, often self-directed</a:t>
            </a:r>
            <a:br>
              <a:rPr lang="en-US" b="1" dirty="0"/>
            </a:br>
            <a:endParaRPr lang="en-US" b="1" dirty="0">
              <a:solidFill>
                <a:schemeClr val="tx2"/>
              </a:solidFill>
            </a:endParaRPr>
          </a:p>
          <a:p>
            <a:pPr indent="-228600">
              <a:lnSpc>
                <a:spcPct val="90000"/>
              </a:lnSpc>
              <a:spcAft>
                <a:spcPts val="600"/>
              </a:spcAft>
              <a:buFont typeface="Arial" panose="020B0604020202020204" pitchFamily="34" charset="0"/>
              <a:buChar char="•"/>
            </a:pPr>
            <a:r>
              <a:rPr lang="en-US" b="1" dirty="0">
                <a:solidFill>
                  <a:schemeClr val="tx2"/>
                </a:solidFill>
              </a:rPr>
              <a:t>Infants: Skill acquisition, rote learning of skills</a:t>
            </a:r>
            <a:br>
              <a:rPr lang="en-US" b="1" dirty="0"/>
            </a:br>
            <a:endParaRPr lang="en-US" b="1" dirty="0">
              <a:solidFill>
                <a:schemeClr val="tx2"/>
              </a:solidFill>
            </a:endParaRPr>
          </a:p>
          <a:p>
            <a:pPr indent="-228600">
              <a:lnSpc>
                <a:spcPct val="90000"/>
              </a:lnSpc>
              <a:spcAft>
                <a:spcPts val="600"/>
              </a:spcAft>
              <a:buFont typeface="Arial" panose="020B0604020202020204" pitchFamily="34" charset="0"/>
              <a:buChar char="•"/>
            </a:pPr>
            <a:r>
              <a:rPr lang="en-US" b="1" dirty="0">
                <a:solidFill>
                  <a:schemeClr val="tx2"/>
                </a:solidFill>
              </a:rPr>
              <a:t>Juniors: Skill application, beginnings of perspective taking</a:t>
            </a:r>
            <a:br>
              <a:rPr lang="en-US" b="1" dirty="0"/>
            </a:br>
            <a:endParaRPr lang="en-US" b="1" dirty="0">
              <a:solidFill>
                <a:schemeClr val="tx2"/>
              </a:solidFill>
            </a:endParaRPr>
          </a:p>
          <a:p>
            <a:pPr indent="-228600">
              <a:lnSpc>
                <a:spcPct val="90000"/>
              </a:lnSpc>
              <a:spcAft>
                <a:spcPts val="600"/>
              </a:spcAft>
              <a:buFont typeface="Arial" panose="020B0604020202020204" pitchFamily="34" charset="0"/>
              <a:buChar char="•"/>
            </a:pPr>
            <a:r>
              <a:rPr lang="en-US" b="1" dirty="0">
                <a:solidFill>
                  <a:schemeClr val="tx2"/>
                </a:solidFill>
              </a:rPr>
              <a:t>Key stage 3 and 4: Opinion, argument, taking and  comparing perspectives, analysis, identifying relevant information from stored knowledge to argue a particular point. Increase in volume of work and expected levels of personal </a:t>
            </a:r>
            <a:r>
              <a:rPr lang="en-US" b="1" err="1">
                <a:solidFill>
                  <a:schemeClr val="tx2"/>
                </a:solidFill>
              </a:rPr>
              <a:t>organisation</a:t>
            </a:r>
            <a:r>
              <a:rPr lang="en-US" b="1" dirty="0">
                <a:solidFill>
                  <a:schemeClr val="tx2"/>
                </a:solidFill>
              </a:rPr>
              <a:t> and responsibility.</a:t>
            </a:r>
          </a:p>
        </p:txBody>
      </p:sp>
    </p:spTree>
    <p:extLst>
      <p:ext uri="{BB962C8B-B14F-4D97-AF65-F5344CB8AC3E}">
        <p14:creationId xmlns:p14="http://schemas.microsoft.com/office/powerpoint/2010/main" val="3578542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256032"/>
            <a:ext cx="7879842" cy="1014984"/>
          </a:xfrm>
        </p:spPr>
        <p:txBody>
          <a:bodyPr anchor="b">
            <a:normAutofit/>
          </a:bodyPr>
          <a:lstStyle/>
          <a:p>
            <a:r>
              <a:rPr lang="en-GB" sz="2100" b="1">
                <a:latin typeface="+mn-lt"/>
              </a:rPr>
              <a:t>Activity: Where on the taxonomy would you place these questions?</a:t>
            </a:r>
            <a:br>
              <a:rPr lang="en-GB" sz="2100" b="1"/>
            </a:br>
            <a:endParaRPr lang="en-GB" sz="2100" b="1"/>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464" y="1634502"/>
            <a:ext cx="783869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30936" y="1538176"/>
            <a:ext cx="1405092"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BD087268-0A26-2132-B1D9-839EE0F8D5CA}"/>
              </a:ext>
            </a:extLst>
          </p:cNvPr>
          <p:cNvGraphicFramePr>
            <a:graphicFrameLocks noGrp="1"/>
          </p:cNvGraphicFramePr>
          <p:nvPr>
            <p:ph idx="1"/>
            <p:extLst>
              <p:ext uri="{D42A27DB-BD31-4B8C-83A1-F6EECF244321}">
                <p14:modId xmlns:p14="http://schemas.microsoft.com/office/powerpoint/2010/main" val="4206521265"/>
              </p:ext>
            </p:extLst>
          </p:nvPr>
        </p:nvGraphicFramePr>
        <p:xfrm>
          <a:off x="628650" y="1926266"/>
          <a:ext cx="78867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6208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1" name="Group 2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9143998"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2900" y="457201"/>
            <a:ext cx="84582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p:cNvSpPr>
            <a:spLocks noGrp="1"/>
          </p:cNvSpPr>
          <p:nvPr>
            <p:ph type="title"/>
          </p:nvPr>
        </p:nvSpPr>
        <p:spPr>
          <a:xfrm>
            <a:off x="857250" y="990599"/>
            <a:ext cx="7429500" cy="685800"/>
          </a:xfrm>
        </p:spPr>
        <p:txBody>
          <a:bodyPr anchor="t">
            <a:normAutofit/>
          </a:bodyPr>
          <a:lstStyle/>
          <a:p>
            <a:r>
              <a:rPr lang="en-GB" sz="3500" b="1">
                <a:latin typeface="+mn-lt"/>
              </a:rPr>
              <a:t>Government imperatives</a:t>
            </a:r>
          </a:p>
        </p:txBody>
      </p:sp>
      <p:graphicFrame>
        <p:nvGraphicFramePr>
          <p:cNvPr id="23" name="Content Placeholder 2">
            <a:extLst>
              <a:ext uri="{FF2B5EF4-FFF2-40B4-BE49-F238E27FC236}">
                <a16:creationId xmlns:a16="http://schemas.microsoft.com/office/drawing/2014/main" id="{DB76E099-427F-6618-6711-6736CC4A3EF7}"/>
              </a:ext>
            </a:extLst>
          </p:cNvPr>
          <p:cNvGraphicFramePr>
            <a:graphicFrameLocks noGrp="1"/>
          </p:cNvGraphicFramePr>
          <p:nvPr>
            <p:ph idx="1"/>
            <p:extLst>
              <p:ext uri="{D42A27DB-BD31-4B8C-83A1-F6EECF244321}">
                <p14:modId xmlns:p14="http://schemas.microsoft.com/office/powerpoint/2010/main" val="1844349562"/>
              </p:ext>
            </p:extLst>
          </p:nvPr>
        </p:nvGraphicFramePr>
        <p:xfrm>
          <a:off x="514350" y="2137228"/>
          <a:ext cx="81153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0765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32" name="Group 31">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9143998" cy="4267200"/>
            <a:chOff x="7467600" y="0"/>
            <a:chExt cx="4724400" cy="6858000"/>
          </a:xfrm>
        </p:grpSpPr>
        <p:sp>
          <p:nvSpPr>
            <p:cNvPr id="19" name="Rectangle 18">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34" name="Freeform: Shape 21">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4" name="Rectangle 23">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2900" y="457201"/>
            <a:ext cx="84582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p:cNvSpPr>
            <a:spLocks noGrp="1"/>
          </p:cNvSpPr>
          <p:nvPr>
            <p:ph type="title"/>
          </p:nvPr>
        </p:nvSpPr>
        <p:spPr>
          <a:xfrm>
            <a:off x="857250" y="990599"/>
            <a:ext cx="7429500" cy="685800"/>
          </a:xfrm>
        </p:spPr>
        <p:txBody>
          <a:bodyPr anchor="t">
            <a:normAutofit/>
          </a:bodyPr>
          <a:lstStyle/>
          <a:p>
            <a:r>
              <a:rPr lang="en-GB" sz="3500" b="1">
                <a:latin typeface="+mn-lt"/>
              </a:rPr>
              <a:t>Activity</a:t>
            </a:r>
          </a:p>
        </p:txBody>
      </p:sp>
      <p:graphicFrame>
        <p:nvGraphicFramePr>
          <p:cNvPr id="5" name="Content Placeholder 2">
            <a:extLst>
              <a:ext uri="{FF2B5EF4-FFF2-40B4-BE49-F238E27FC236}">
                <a16:creationId xmlns:a16="http://schemas.microsoft.com/office/drawing/2014/main" id="{731BE442-3BD9-A165-F4C4-D5D672F37B23}"/>
              </a:ext>
            </a:extLst>
          </p:cNvPr>
          <p:cNvGraphicFramePr>
            <a:graphicFrameLocks noGrp="1"/>
          </p:cNvGraphicFramePr>
          <p:nvPr>
            <p:ph idx="1"/>
            <p:extLst>
              <p:ext uri="{D42A27DB-BD31-4B8C-83A1-F6EECF244321}">
                <p14:modId xmlns:p14="http://schemas.microsoft.com/office/powerpoint/2010/main" val="1893128202"/>
              </p:ext>
            </p:extLst>
          </p:nvPr>
        </p:nvGraphicFramePr>
        <p:xfrm>
          <a:off x="514350" y="2137228"/>
          <a:ext cx="81153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446035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397" y="508838"/>
            <a:ext cx="3913467"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480060" y="1243013"/>
            <a:ext cx="2891790" cy="4371974"/>
          </a:xfrm>
        </p:spPr>
        <p:txBody>
          <a:bodyPr>
            <a:normAutofit/>
          </a:bodyPr>
          <a:lstStyle/>
          <a:p>
            <a:r>
              <a:rPr lang="en-GB" sz="3100" b="1">
                <a:solidFill>
                  <a:schemeClr val="tx2"/>
                </a:solidFill>
                <a:latin typeface="+mn-lt"/>
              </a:rPr>
              <a:t>The interaction of Bloom, the National Curriculum and the autistic categoriser</a:t>
            </a:r>
          </a:p>
        </p:txBody>
      </p:sp>
      <p:sp>
        <p:nvSpPr>
          <p:cNvPr id="18" name="Content Placeholder 2"/>
          <p:cNvSpPr>
            <a:spLocks noGrp="1"/>
          </p:cNvSpPr>
          <p:nvPr>
            <p:ph idx="1"/>
          </p:nvPr>
        </p:nvSpPr>
        <p:spPr>
          <a:xfrm>
            <a:off x="4629150" y="1779743"/>
            <a:ext cx="3915918" cy="4255297"/>
          </a:xfrm>
        </p:spPr>
        <p:txBody>
          <a:bodyPr vert="horz" lIns="91440" tIns="45720" rIns="91440" bIns="45720" rtlCol="0" anchor="ctr">
            <a:noAutofit/>
          </a:bodyPr>
          <a:lstStyle/>
          <a:p>
            <a:r>
              <a:rPr lang="en-GB" sz="1800" dirty="0">
                <a:solidFill>
                  <a:schemeClr val="tx2"/>
                </a:solidFill>
              </a:rPr>
              <a:t>Personal self-concept as a learner, and those of family and teachers, formed early</a:t>
            </a:r>
          </a:p>
          <a:p>
            <a:r>
              <a:rPr lang="en-GB" sz="1800" dirty="0">
                <a:solidFill>
                  <a:schemeClr val="tx2"/>
                </a:solidFill>
              </a:rPr>
              <a:t>Not understanding why in later school years, you can’t, being interpreted as won’t (and consequences applied..)</a:t>
            </a:r>
          </a:p>
          <a:p>
            <a:r>
              <a:rPr lang="en-GB" sz="1800" dirty="0">
                <a:solidFill>
                  <a:schemeClr val="tx2"/>
                </a:solidFill>
              </a:rPr>
              <a:t>Accommodations which don’t fully tackle the problem</a:t>
            </a:r>
          </a:p>
          <a:p>
            <a:endParaRPr lang="en-GB" sz="1800" dirty="0">
              <a:solidFill>
                <a:schemeClr val="tx2"/>
              </a:solidFill>
            </a:endParaRPr>
          </a:p>
          <a:p>
            <a:r>
              <a:rPr lang="en-GB" sz="2400" b="1" dirty="0">
                <a:solidFill>
                  <a:schemeClr val="accent6">
                    <a:lumMod val="50000"/>
                  </a:schemeClr>
                </a:solidFill>
              </a:rPr>
              <a:t>Key issues to understand are:</a:t>
            </a:r>
            <a:r>
              <a:rPr lang="en-GB" sz="1800" dirty="0">
                <a:solidFill>
                  <a:schemeClr val="tx2"/>
                </a:solidFill>
              </a:rPr>
              <a:t> </a:t>
            </a:r>
          </a:p>
          <a:p>
            <a:pPr marL="0" indent="0">
              <a:buNone/>
            </a:pPr>
            <a:r>
              <a:rPr lang="en-GB" sz="1800" dirty="0">
                <a:solidFill>
                  <a:schemeClr val="tx2"/>
                </a:solidFill>
              </a:rPr>
              <a:t>- </a:t>
            </a:r>
            <a:r>
              <a:rPr lang="en-GB" sz="1800" b="1" dirty="0">
                <a:solidFill>
                  <a:schemeClr val="tx2"/>
                </a:solidFill>
              </a:rPr>
              <a:t>Executive functioning and autistic inertia </a:t>
            </a:r>
          </a:p>
          <a:p>
            <a:pPr marL="0" indent="0">
              <a:buNone/>
            </a:pPr>
            <a:r>
              <a:rPr lang="en-GB" sz="1800" b="1" dirty="0">
                <a:solidFill>
                  <a:schemeClr val="tx2"/>
                </a:solidFill>
              </a:rPr>
              <a:t>- Higher order thinking skills (Bloom’s taxonomy)</a:t>
            </a:r>
          </a:p>
          <a:p>
            <a:pPr marL="0" indent="0">
              <a:buNone/>
            </a:pPr>
            <a:r>
              <a:rPr lang="en-GB" sz="1800" b="1" dirty="0">
                <a:solidFill>
                  <a:schemeClr val="tx2"/>
                </a:solidFill>
              </a:rPr>
              <a:t> - Handling imprecision and ambiguity: Risk as a concept and  how it relates to anxiety and inhibition</a:t>
            </a:r>
          </a:p>
          <a:p>
            <a:pPr marL="0" lvl="0" indent="0">
              <a:buNone/>
            </a:pPr>
            <a:endParaRPr lang="en-GB" sz="1600">
              <a:solidFill>
                <a:schemeClr val="tx2"/>
              </a:solidFill>
            </a:endParaRPr>
          </a:p>
          <a:p>
            <a:endParaRPr lang="en-GB" sz="1600">
              <a:solidFill>
                <a:schemeClr val="tx2"/>
              </a:solidFill>
            </a:endParaRPr>
          </a:p>
          <a:p>
            <a:endParaRPr lang="en-GB" sz="1600">
              <a:solidFill>
                <a:schemeClr val="tx2"/>
              </a:solidFill>
            </a:endParaRPr>
          </a:p>
        </p:txBody>
      </p:sp>
    </p:spTree>
    <p:extLst>
      <p:ext uri="{BB962C8B-B14F-4D97-AF65-F5344CB8AC3E}">
        <p14:creationId xmlns:p14="http://schemas.microsoft.com/office/powerpoint/2010/main" val="1087938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397" y="508838"/>
            <a:ext cx="3913467"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480060" y="1243013"/>
            <a:ext cx="2891790" cy="4371974"/>
          </a:xfrm>
        </p:spPr>
        <p:txBody>
          <a:bodyPr>
            <a:normAutofit/>
          </a:bodyPr>
          <a:lstStyle/>
          <a:p>
            <a:r>
              <a:rPr lang="en-GB" sz="3100" b="1">
                <a:solidFill>
                  <a:schemeClr val="tx2"/>
                </a:solidFill>
                <a:latin typeface="+mn-lt"/>
              </a:rPr>
              <a:t>Executive Functioning</a:t>
            </a:r>
          </a:p>
        </p:txBody>
      </p:sp>
      <p:sp>
        <p:nvSpPr>
          <p:cNvPr id="3" name="Content Placeholder 2"/>
          <p:cNvSpPr>
            <a:spLocks noGrp="1"/>
          </p:cNvSpPr>
          <p:nvPr>
            <p:ph idx="1"/>
          </p:nvPr>
        </p:nvSpPr>
        <p:spPr>
          <a:xfrm>
            <a:off x="4629150" y="804672"/>
            <a:ext cx="3915918" cy="5230368"/>
          </a:xfrm>
        </p:spPr>
        <p:txBody>
          <a:bodyPr vert="horz" lIns="91440" tIns="45720" rIns="91440" bIns="45720" rtlCol="0" anchor="ctr">
            <a:noAutofit/>
          </a:bodyPr>
          <a:lstStyle/>
          <a:p>
            <a:r>
              <a:rPr lang="en-GB" sz="1800" b="1" dirty="0">
                <a:solidFill>
                  <a:schemeClr val="tx2"/>
                </a:solidFill>
              </a:rPr>
              <a:t>Executive functioning is about efficient processing and organising by the brain.</a:t>
            </a:r>
          </a:p>
          <a:p>
            <a:r>
              <a:rPr lang="en-GB" sz="1800" b="1" dirty="0">
                <a:solidFill>
                  <a:schemeClr val="tx2"/>
                </a:solidFill>
              </a:rPr>
              <a:t>The 8 executive functions are impulse control, emotional control, flexible thinking, working memory, self-monitoring, planning and prioritising, task initiation and completion, and organisation.</a:t>
            </a:r>
          </a:p>
          <a:p>
            <a:endParaRPr lang="en-GB" sz="1800" b="1" dirty="0">
              <a:solidFill>
                <a:schemeClr val="tx2"/>
              </a:solidFill>
            </a:endParaRPr>
          </a:p>
          <a:p>
            <a:pPr marL="0" indent="0">
              <a:buNone/>
            </a:pPr>
            <a:r>
              <a:rPr lang="en-GB" sz="1800" b="1" dirty="0">
                <a:solidFill>
                  <a:schemeClr val="tx2"/>
                </a:solidFill>
              </a:rPr>
              <a:t>Videos to help explain executive function:</a:t>
            </a:r>
          </a:p>
          <a:p>
            <a:pPr marL="0" indent="0">
              <a:buNone/>
            </a:pPr>
            <a:r>
              <a:rPr lang="en-GB" sz="1800" b="1" dirty="0">
                <a:solidFill>
                  <a:schemeClr val="tx2"/>
                </a:solidFill>
                <a:hlinkClick r:id="rId3">
                  <a:extLst>
                    <a:ext uri="{A12FA001-AC4F-418D-AE19-62706E023703}">
                      <ahyp:hlinkClr xmlns:ahyp="http://schemas.microsoft.com/office/drawing/2018/hyperlinkcolor" val="tx"/>
                    </a:ext>
                  </a:extLst>
                </a:hlinkClick>
              </a:rPr>
              <a:t>https://www.youtube.com/watch?v=YWZuXpU-IOQ</a:t>
            </a:r>
            <a:endParaRPr lang="en-GB" sz="1800" b="1" dirty="0">
              <a:solidFill>
                <a:schemeClr val="tx2"/>
              </a:solidFill>
            </a:endParaRPr>
          </a:p>
          <a:p>
            <a:pPr marL="0" indent="0">
              <a:buNone/>
            </a:pPr>
            <a:r>
              <a:rPr lang="en-GB" sz="1800" b="1" dirty="0">
                <a:solidFill>
                  <a:schemeClr val="tx2"/>
                </a:solidFill>
              </a:rPr>
              <a:t>(short animated video including some advice to support)</a:t>
            </a:r>
          </a:p>
          <a:p>
            <a:pPr marL="0" indent="0">
              <a:buNone/>
            </a:pPr>
            <a:endParaRPr lang="en-GB" sz="1800" b="1" dirty="0">
              <a:solidFill>
                <a:schemeClr val="tx2"/>
              </a:solidFill>
              <a:hlinkClick r:id="rId4">
                <a:extLst>
                  <a:ext uri="{A12FA001-AC4F-418D-AE19-62706E023703}">
                    <ahyp:hlinkClr xmlns:ahyp="http://schemas.microsoft.com/office/drawing/2018/hyperlinkcolor" val="tx"/>
                  </a:ext>
                </a:extLst>
              </a:hlinkClick>
            </a:endParaRPr>
          </a:p>
          <a:p>
            <a:pPr marL="0" indent="0">
              <a:buNone/>
            </a:pPr>
            <a:r>
              <a:rPr lang="en-GB" sz="1800" b="1" dirty="0">
                <a:solidFill>
                  <a:schemeClr val="tx2"/>
                </a:solidFill>
                <a:hlinkClick r:id="rId4">
                  <a:extLst>
                    <a:ext uri="{A12FA001-AC4F-418D-AE19-62706E023703}">
                      <ahyp:hlinkClr xmlns:ahyp="http://schemas.microsoft.com/office/drawing/2018/hyperlinkcolor" val="tx"/>
                    </a:ext>
                  </a:extLst>
                </a:hlinkClick>
              </a:rPr>
              <a:t>https://www.youtube.com/watch?v=229Xb50_o8M</a:t>
            </a:r>
            <a:r>
              <a:rPr lang="en-GB" sz="1800" b="1" dirty="0">
                <a:solidFill>
                  <a:schemeClr val="tx2"/>
                </a:solidFill>
              </a:rPr>
              <a:t> (to 4min 26 seconds) – Myth Schaber, autistic person</a:t>
            </a:r>
          </a:p>
        </p:txBody>
      </p:sp>
    </p:spTree>
    <p:extLst>
      <p:ext uri="{BB962C8B-B14F-4D97-AF65-F5344CB8AC3E}">
        <p14:creationId xmlns:p14="http://schemas.microsoft.com/office/powerpoint/2010/main" val="12973477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Executive Functioning Skills - The Pathway 2 Success">
            <a:extLst>
              <a:ext uri="{FF2B5EF4-FFF2-40B4-BE49-F238E27FC236}">
                <a16:creationId xmlns:a16="http://schemas.microsoft.com/office/drawing/2014/main" id="{1E486B80-9CD5-42F9-81D5-A138DDF41A1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70517" y="386901"/>
            <a:ext cx="7147931" cy="5811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974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8086AEC-04C2-4BC4-BFB8-0135965C7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0C3BE3F-B8A9-4DC9-A867-EC91736FA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3" name="Group 12">
            <a:extLst>
              <a:ext uri="{FF2B5EF4-FFF2-40B4-BE49-F238E27FC236}">
                <a16:creationId xmlns:a16="http://schemas.microsoft.com/office/drawing/2014/main" id="{0CA2F3D1-53F2-478B-949B-6D4EA2E4E4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8" y="455386"/>
            <a:ext cx="4033966" cy="6402614"/>
            <a:chOff x="-19221" y="197691"/>
            <a:chExt cx="5378624" cy="6402614"/>
          </a:xfrm>
        </p:grpSpPr>
        <p:sp>
          <p:nvSpPr>
            <p:cNvPr id="14" name="Freeform: Shape 13">
              <a:extLst>
                <a:ext uri="{FF2B5EF4-FFF2-40B4-BE49-F238E27FC236}">
                  <a16:creationId xmlns:a16="http://schemas.microsoft.com/office/drawing/2014/main" id="{6E53A4EE-6F9B-4EC8-9840-708F509D9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CD8289AA-777C-4230-BABC-203458BF6C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39D76777-71BF-4FFF-B568-E58E46EB1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72CDCD53-6393-431A-9E75-109BC83622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DA62198F-7D76-4A2A-9669-40E5E8A3C8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97691"/>
              <a:ext cx="5378623" cy="6402614"/>
            </a:xfrm>
            <a:custGeom>
              <a:avLst/>
              <a:gdLst>
                <a:gd name="connsiteX0" fmla="*/ 2220349 w 5378623"/>
                <a:gd name="connsiteY0" fmla="*/ 67 h 6402614"/>
                <a:gd name="connsiteX1" fmla="*/ 3018161 w 5378623"/>
                <a:gd name="connsiteY1" fmla="*/ 108191 h 6402614"/>
                <a:gd name="connsiteX2" fmla="*/ 5265831 w 5378623"/>
                <a:gd name="connsiteY2" fmla="*/ 4066338 h 6402614"/>
                <a:gd name="connsiteX3" fmla="*/ 2912752 w 5378623"/>
                <a:gd name="connsiteY3" fmla="*/ 6386691 h 6402614"/>
                <a:gd name="connsiteX4" fmla="*/ 2840648 w 5378623"/>
                <a:gd name="connsiteY4" fmla="*/ 6402614 h 6402614"/>
                <a:gd name="connsiteX5" fmla="*/ 1474249 w 5378623"/>
                <a:gd name="connsiteY5" fmla="*/ 6402614 h 6402614"/>
                <a:gd name="connsiteX6" fmla="*/ 1340218 w 5378623"/>
                <a:gd name="connsiteY6" fmla="*/ 6370360 h 6402614"/>
                <a:gd name="connsiteX7" fmla="*/ 204687 w 5378623"/>
                <a:gd name="connsiteY7" fmla="*/ 5802379 h 6402614"/>
                <a:gd name="connsiteX8" fmla="*/ 0 w 5378623"/>
                <a:gd name="connsiteY8" fmla="*/ 5624181 h 6402614"/>
                <a:gd name="connsiteX9" fmla="*/ 0 w 5378623"/>
                <a:gd name="connsiteY9" fmla="*/ 5197118 h 6402614"/>
                <a:gd name="connsiteX10" fmla="*/ 120950 w 5378623"/>
                <a:gd name="connsiteY10" fmla="*/ 5327736 h 6402614"/>
                <a:gd name="connsiteX11" fmla="*/ 553277 w 5378623"/>
                <a:gd name="connsiteY11" fmla="*/ 5674143 h 6402614"/>
                <a:gd name="connsiteX12" fmla="*/ 1048951 w 5378623"/>
                <a:gd name="connsiteY12" fmla="*/ 5913372 h 6402614"/>
                <a:gd name="connsiteX13" fmla="*/ 1114406 w 5378623"/>
                <a:gd name="connsiteY13" fmla="*/ 5935664 h 6402614"/>
                <a:gd name="connsiteX14" fmla="*/ 1180375 w 5378623"/>
                <a:gd name="connsiteY14" fmla="*/ 5956470 h 6402614"/>
                <a:gd name="connsiteX15" fmla="*/ 1247107 w 5378623"/>
                <a:gd name="connsiteY15" fmla="*/ 5975278 h 6402614"/>
                <a:gd name="connsiteX16" fmla="*/ 1313053 w 5378623"/>
                <a:gd name="connsiteY16" fmla="*/ 5991905 h 6402614"/>
                <a:gd name="connsiteX17" fmla="*/ 1578771 w 5378623"/>
                <a:gd name="connsiteY17" fmla="*/ 6035400 h 6402614"/>
                <a:gd name="connsiteX18" fmla="*/ 2116969 w 5378623"/>
                <a:gd name="connsiteY18" fmla="*/ 6005033 h 6402614"/>
                <a:gd name="connsiteX19" fmla="*/ 2648341 w 5378623"/>
                <a:gd name="connsiteY19" fmla="*/ 5837212 h 6402614"/>
                <a:gd name="connsiteX20" fmla="*/ 3166862 w 5378623"/>
                <a:gd name="connsiteY20" fmla="*/ 5582136 h 6402614"/>
                <a:gd name="connsiteX21" fmla="*/ 3295551 w 5378623"/>
                <a:gd name="connsiteY21" fmla="*/ 5510900 h 6402614"/>
                <a:gd name="connsiteX22" fmla="*/ 3426292 w 5378623"/>
                <a:gd name="connsiteY22" fmla="*/ 5437546 h 6402614"/>
                <a:gd name="connsiteX23" fmla="*/ 3693498 w 5378623"/>
                <a:gd name="connsiteY23" fmla="*/ 5296779 h 6402614"/>
                <a:gd name="connsiteX24" fmla="*/ 3957511 w 5378623"/>
                <a:gd name="connsiteY24" fmla="*/ 5162806 h 6402614"/>
                <a:gd name="connsiteX25" fmla="*/ 4212170 w 5378623"/>
                <a:gd name="connsiteY25" fmla="*/ 5024936 h 6402614"/>
                <a:gd name="connsiteX26" fmla="*/ 4449651 w 5378623"/>
                <a:gd name="connsiteY26" fmla="*/ 4870986 h 6402614"/>
                <a:gd name="connsiteX27" fmla="*/ 4659728 w 5378623"/>
                <a:gd name="connsiteY27" fmla="*/ 4689640 h 6402614"/>
                <a:gd name="connsiteX28" fmla="*/ 4830457 w 5378623"/>
                <a:gd name="connsiteY28" fmla="*/ 4472596 h 6402614"/>
                <a:gd name="connsiteX29" fmla="*/ 4955705 w 5378623"/>
                <a:gd name="connsiteY29" fmla="*/ 4222268 h 6402614"/>
                <a:gd name="connsiteX30" fmla="*/ 4968352 w 5378623"/>
                <a:gd name="connsiteY30" fmla="*/ 4189141 h 6402614"/>
                <a:gd name="connsiteX31" fmla="*/ 4979564 w 5378623"/>
                <a:gd name="connsiteY31" fmla="*/ 4155400 h 6402614"/>
                <a:gd name="connsiteX32" fmla="*/ 4990913 w 5378623"/>
                <a:gd name="connsiteY32" fmla="*/ 4121577 h 6402614"/>
                <a:gd name="connsiteX33" fmla="*/ 5000865 w 5378623"/>
                <a:gd name="connsiteY33" fmla="*/ 4086570 h 6402614"/>
                <a:gd name="connsiteX34" fmla="*/ 5020612 w 5378623"/>
                <a:gd name="connsiteY34" fmla="*/ 4016281 h 6402614"/>
                <a:gd name="connsiteX35" fmla="*/ 5030486 w 5378623"/>
                <a:gd name="connsiteY35" fmla="*/ 3981137 h 6402614"/>
                <a:gd name="connsiteX36" fmla="*/ 5035423 w 5378623"/>
                <a:gd name="connsiteY36" fmla="*/ 3963565 h 6402614"/>
                <a:gd name="connsiteX37" fmla="*/ 5039507 w 5378623"/>
                <a:gd name="connsiteY37" fmla="*/ 3945765 h 6402614"/>
                <a:gd name="connsiteX38" fmla="*/ 5071597 w 5378623"/>
                <a:gd name="connsiteY38" fmla="*/ 3802972 h 6402614"/>
                <a:gd name="connsiteX39" fmla="*/ 5096108 w 5378623"/>
                <a:gd name="connsiteY39" fmla="*/ 3658610 h 6402614"/>
                <a:gd name="connsiteX40" fmla="*/ 5113299 w 5378623"/>
                <a:gd name="connsiteY40" fmla="*/ 3512985 h 6402614"/>
                <a:gd name="connsiteX41" fmla="*/ 5115328 w 5378623"/>
                <a:gd name="connsiteY41" fmla="*/ 3494749 h 6402614"/>
                <a:gd name="connsiteX42" fmla="*/ 5116446 w 5378623"/>
                <a:gd name="connsiteY42" fmla="*/ 3476502 h 6402614"/>
                <a:gd name="connsiteX43" fmla="*/ 5118711 w 5378623"/>
                <a:gd name="connsiteY43" fmla="*/ 3439898 h 6402614"/>
                <a:gd name="connsiteX44" fmla="*/ 5123270 w 5378623"/>
                <a:gd name="connsiteY44" fmla="*/ 3366583 h 6402614"/>
                <a:gd name="connsiteX45" fmla="*/ 5121172 w 5378623"/>
                <a:gd name="connsiteY45" fmla="*/ 3072860 h 6402614"/>
                <a:gd name="connsiteX46" fmla="*/ 5119473 w 5378623"/>
                <a:gd name="connsiteY46" fmla="*/ 3036121 h 6402614"/>
                <a:gd name="connsiteX47" fmla="*/ 5116244 w 5378623"/>
                <a:gd name="connsiteY47" fmla="*/ 2999552 h 6402614"/>
                <a:gd name="connsiteX48" fmla="*/ 5109221 w 5378623"/>
                <a:gd name="connsiteY48" fmla="*/ 2926379 h 6402614"/>
                <a:gd name="connsiteX49" fmla="*/ 5089643 w 5378623"/>
                <a:gd name="connsiteY49" fmla="*/ 2780639 h 6402614"/>
                <a:gd name="connsiteX50" fmla="*/ 5084078 w 5378623"/>
                <a:gd name="connsiteY50" fmla="*/ 2744255 h 6402614"/>
                <a:gd name="connsiteX51" fmla="*/ 5077785 w 5378623"/>
                <a:gd name="connsiteY51" fmla="*/ 2708026 h 6402614"/>
                <a:gd name="connsiteX52" fmla="*/ 5063128 w 5378623"/>
                <a:gd name="connsiteY52" fmla="*/ 2636053 h 6402614"/>
                <a:gd name="connsiteX53" fmla="*/ 5047530 w 5378623"/>
                <a:gd name="connsiteY53" fmla="*/ 2564176 h 6402614"/>
                <a:gd name="connsiteX54" fmla="*/ 5028967 w 5378623"/>
                <a:gd name="connsiteY54" fmla="*/ 2493127 h 6402614"/>
                <a:gd name="connsiteX55" fmla="*/ 4822623 w 5378623"/>
                <a:gd name="connsiteY55" fmla="*/ 1944830 h 6402614"/>
                <a:gd name="connsiteX56" fmla="*/ 4108183 w 5378623"/>
                <a:gd name="connsiteY56" fmla="*/ 1038170 h 6402614"/>
                <a:gd name="connsiteX57" fmla="*/ 3638213 w 5378623"/>
                <a:gd name="connsiteY57" fmla="*/ 712395 h 6402614"/>
                <a:gd name="connsiteX58" fmla="*/ 3575480 w 5378623"/>
                <a:gd name="connsiteY58" fmla="*/ 678662 h 6402614"/>
                <a:gd name="connsiteX59" fmla="*/ 3512574 w 5378623"/>
                <a:gd name="connsiteY59" fmla="*/ 645577 h 6402614"/>
                <a:gd name="connsiteX60" fmla="*/ 3448603 w 5378623"/>
                <a:gd name="connsiteY60" fmla="*/ 614757 h 6402614"/>
                <a:gd name="connsiteX61" fmla="*/ 3416617 w 5378623"/>
                <a:gd name="connsiteY61" fmla="*/ 599347 h 6402614"/>
                <a:gd name="connsiteX62" fmla="*/ 3384352 w 5378623"/>
                <a:gd name="connsiteY62" fmla="*/ 584559 h 6402614"/>
                <a:gd name="connsiteX63" fmla="*/ 3254088 w 5378623"/>
                <a:gd name="connsiteY63" fmla="*/ 529021 h 6402614"/>
                <a:gd name="connsiteX64" fmla="*/ 3121640 w 5378623"/>
                <a:gd name="connsiteY64" fmla="*/ 479505 h 6402614"/>
                <a:gd name="connsiteX65" fmla="*/ 2987193 w 5378623"/>
                <a:gd name="connsiteY65" fmla="*/ 436176 h 6402614"/>
                <a:gd name="connsiteX66" fmla="*/ 2851296 w 5378623"/>
                <a:gd name="connsiteY66" fmla="*/ 398256 h 6402614"/>
                <a:gd name="connsiteX67" fmla="*/ 2573611 w 5378623"/>
                <a:gd name="connsiteY67" fmla="*/ 336717 h 6402614"/>
                <a:gd name="connsiteX68" fmla="*/ 2014208 w 5378623"/>
                <a:gd name="connsiteY68" fmla="*/ 276896 h 6402614"/>
                <a:gd name="connsiteX69" fmla="*/ 1457097 w 5378623"/>
                <a:gd name="connsiteY69" fmla="*/ 322828 h 6402614"/>
                <a:gd name="connsiteX70" fmla="*/ 914684 w 5378623"/>
                <a:gd name="connsiteY70" fmla="*/ 486648 h 6402614"/>
                <a:gd name="connsiteX71" fmla="*/ 848661 w 5378623"/>
                <a:gd name="connsiteY71" fmla="*/ 515093 h 6402614"/>
                <a:gd name="connsiteX72" fmla="*/ 782834 w 5378623"/>
                <a:gd name="connsiteY72" fmla="*/ 544519 h 6402614"/>
                <a:gd name="connsiteX73" fmla="*/ 717715 w 5378623"/>
                <a:gd name="connsiteY73" fmla="*/ 575988 h 6402614"/>
                <a:gd name="connsiteX74" fmla="*/ 653112 w 5378623"/>
                <a:gd name="connsiteY74" fmla="*/ 608523 h 6402614"/>
                <a:gd name="connsiteX75" fmla="*/ 406671 w 5378623"/>
                <a:gd name="connsiteY75" fmla="*/ 756246 h 6402614"/>
                <a:gd name="connsiteX76" fmla="*/ 191033 w 5378623"/>
                <a:gd name="connsiteY76" fmla="*/ 942131 h 6402614"/>
                <a:gd name="connsiteX77" fmla="*/ 143339 w 5378623"/>
                <a:gd name="connsiteY77" fmla="*/ 996006 h 6402614"/>
                <a:gd name="connsiteX78" fmla="*/ 98848 w 5378623"/>
                <a:gd name="connsiteY78" fmla="*/ 1053288 h 6402614"/>
                <a:gd name="connsiteX79" fmla="*/ 56083 w 5378623"/>
                <a:gd name="connsiteY79" fmla="*/ 1112657 h 6402614"/>
                <a:gd name="connsiteX80" fmla="*/ 14889 w 5378623"/>
                <a:gd name="connsiteY80" fmla="*/ 1173837 h 6402614"/>
                <a:gd name="connsiteX81" fmla="*/ 0 w 5378623"/>
                <a:gd name="connsiteY81" fmla="*/ 1198088 h 6402614"/>
                <a:gd name="connsiteX82" fmla="*/ 0 w 5378623"/>
                <a:gd name="connsiteY82" fmla="*/ 888809 h 6402614"/>
                <a:gd name="connsiteX83" fmla="*/ 88781 w 5378623"/>
                <a:gd name="connsiteY83" fmla="*/ 802825 h 6402614"/>
                <a:gd name="connsiteX84" fmla="*/ 2220349 w 5378623"/>
                <a:gd name="connsiteY84" fmla="*/ 67 h 6402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378623" h="6402614">
                  <a:moveTo>
                    <a:pt x="2220349" y="67"/>
                  </a:moveTo>
                  <a:cubicBezTo>
                    <a:pt x="2484151" y="1784"/>
                    <a:pt x="2751801" y="36820"/>
                    <a:pt x="3018161" y="108191"/>
                  </a:cubicBezTo>
                  <a:cubicBezTo>
                    <a:pt x="4722867" y="564965"/>
                    <a:pt x="5729192" y="2337049"/>
                    <a:pt x="5265831" y="4066338"/>
                  </a:cubicBezTo>
                  <a:cubicBezTo>
                    <a:pt x="4947269" y="5255224"/>
                    <a:pt x="4017004" y="6114300"/>
                    <a:pt x="2912752" y="6386691"/>
                  </a:cubicBezTo>
                  <a:lnTo>
                    <a:pt x="2840648" y="6402614"/>
                  </a:lnTo>
                  <a:lnTo>
                    <a:pt x="1474249" y="6402614"/>
                  </a:lnTo>
                  <a:lnTo>
                    <a:pt x="1340218" y="6370360"/>
                  </a:lnTo>
                  <a:cubicBezTo>
                    <a:pt x="914042" y="6256167"/>
                    <a:pt x="531514" y="6059766"/>
                    <a:pt x="204687" y="5802379"/>
                  </a:cubicBezTo>
                  <a:lnTo>
                    <a:pt x="0" y="5624181"/>
                  </a:lnTo>
                  <a:lnTo>
                    <a:pt x="0" y="5197118"/>
                  </a:lnTo>
                  <a:lnTo>
                    <a:pt x="120950" y="5327736"/>
                  </a:lnTo>
                  <a:cubicBezTo>
                    <a:pt x="253827" y="5458395"/>
                    <a:pt x="397634" y="5575985"/>
                    <a:pt x="553277" y="5674143"/>
                  </a:cubicBezTo>
                  <a:cubicBezTo>
                    <a:pt x="708978" y="5772084"/>
                    <a:pt x="875421" y="5851690"/>
                    <a:pt x="1048951" y="5913372"/>
                  </a:cubicBezTo>
                  <a:cubicBezTo>
                    <a:pt x="1070860" y="5920750"/>
                    <a:pt x="1092382" y="5928719"/>
                    <a:pt x="1114406" y="5935664"/>
                  </a:cubicBezTo>
                  <a:lnTo>
                    <a:pt x="1180375" y="5956470"/>
                  </a:lnTo>
                  <a:lnTo>
                    <a:pt x="1247107" y="5975278"/>
                  </a:lnTo>
                  <a:cubicBezTo>
                    <a:pt x="1269462" y="5981848"/>
                    <a:pt x="1291029" y="5986236"/>
                    <a:pt x="1313053" y="5991905"/>
                  </a:cubicBezTo>
                  <a:cubicBezTo>
                    <a:pt x="1400808" y="6012869"/>
                    <a:pt x="1489584" y="6027036"/>
                    <a:pt x="1578771" y="6035400"/>
                  </a:cubicBezTo>
                  <a:cubicBezTo>
                    <a:pt x="1757312" y="6051941"/>
                    <a:pt x="1937844" y="6040152"/>
                    <a:pt x="2116969" y="6005033"/>
                  </a:cubicBezTo>
                  <a:cubicBezTo>
                    <a:pt x="2296104" y="5969454"/>
                    <a:pt x="2473717" y="5910978"/>
                    <a:pt x="2648341" y="5837212"/>
                  </a:cubicBezTo>
                  <a:cubicBezTo>
                    <a:pt x="2823148" y="5763610"/>
                    <a:pt x="2995347" y="5675863"/>
                    <a:pt x="3166862" y="5582136"/>
                  </a:cubicBezTo>
                  <a:cubicBezTo>
                    <a:pt x="3209843" y="5558645"/>
                    <a:pt x="3252667" y="5534880"/>
                    <a:pt x="3295551" y="5510900"/>
                  </a:cubicBezTo>
                  <a:lnTo>
                    <a:pt x="3426292" y="5437546"/>
                  </a:lnTo>
                  <a:cubicBezTo>
                    <a:pt x="3515217" y="5388460"/>
                    <a:pt x="3604599" y="5341930"/>
                    <a:pt x="3693498" y="5296779"/>
                  </a:cubicBezTo>
                  <a:lnTo>
                    <a:pt x="3957511" y="5162806"/>
                  </a:lnTo>
                  <a:cubicBezTo>
                    <a:pt x="4044259" y="5118005"/>
                    <a:pt x="4129592" y="5072941"/>
                    <a:pt x="4212170" y="5024936"/>
                  </a:cubicBezTo>
                  <a:cubicBezTo>
                    <a:pt x="4294563" y="4976766"/>
                    <a:pt x="4374532" y="4926554"/>
                    <a:pt x="4449651" y="4870986"/>
                  </a:cubicBezTo>
                  <a:cubicBezTo>
                    <a:pt x="4524973" y="4815937"/>
                    <a:pt x="4596075" y="4756163"/>
                    <a:pt x="4659728" y="4689640"/>
                  </a:cubicBezTo>
                  <a:cubicBezTo>
                    <a:pt x="4723566" y="4623283"/>
                    <a:pt x="4780828" y="4550758"/>
                    <a:pt x="4830457" y="4472596"/>
                  </a:cubicBezTo>
                  <a:cubicBezTo>
                    <a:pt x="4880087" y="4394434"/>
                    <a:pt x="4921716" y="4310302"/>
                    <a:pt x="4955705" y="4222268"/>
                  </a:cubicBezTo>
                  <a:lnTo>
                    <a:pt x="4968352" y="4189141"/>
                  </a:lnTo>
                  <a:lnTo>
                    <a:pt x="4979564" y="4155400"/>
                  </a:lnTo>
                  <a:lnTo>
                    <a:pt x="4990913" y="4121577"/>
                  </a:lnTo>
                  <a:cubicBezTo>
                    <a:pt x="4994441" y="4110119"/>
                    <a:pt x="4997522" y="4098194"/>
                    <a:pt x="5000865" y="4086570"/>
                  </a:cubicBezTo>
                  <a:lnTo>
                    <a:pt x="5020612" y="4016281"/>
                  </a:lnTo>
                  <a:lnTo>
                    <a:pt x="5030486" y="3981137"/>
                  </a:lnTo>
                  <a:lnTo>
                    <a:pt x="5035423" y="3963565"/>
                  </a:lnTo>
                  <a:lnTo>
                    <a:pt x="5039507" y="3945765"/>
                  </a:lnTo>
                  <a:cubicBezTo>
                    <a:pt x="5050088" y="3898175"/>
                    <a:pt x="5061308" y="3850756"/>
                    <a:pt x="5071597" y="3802972"/>
                  </a:cubicBezTo>
                  <a:lnTo>
                    <a:pt x="5096108" y="3658610"/>
                  </a:lnTo>
                  <a:cubicBezTo>
                    <a:pt x="5102684" y="3610180"/>
                    <a:pt x="5107604" y="3561536"/>
                    <a:pt x="5113299" y="3512985"/>
                  </a:cubicBezTo>
                  <a:lnTo>
                    <a:pt x="5115328" y="3494749"/>
                  </a:lnTo>
                  <a:lnTo>
                    <a:pt x="5116446" y="3476502"/>
                  </a:lnTo>
                  <a:lnTo>
                    <a:pt x="5118711" y="3439898"/>
                  </a:lnTo>
                  <a:lnTo>
                    <a:pt x="5123270" y="3366583"/>
                  </a:lnTo>
                  <a:cubicBezTo>
                    <a:pt x="5126606" y="3268829"/>
                    <a:pt x="5127431" y="3170634"/>
                    <a:pt x="5121172" y="3072860"/>
                  </a:cubicBezTo>
                  <a:lnTo>
                    <a:pt x="5119473" y="3036121"/>
                  </a:lnTo>
                  <a:cubicBezTo>
                    <a:pt x="5118968" y="3023930"/>
                    <a:pt x="5117310" y="3011778"/>
                    <a:pt x="5116244" y="2999552"/>
                  </a:cubicBezTo>
                  <a:lnTo>
                    <a:pt x="5109221" y="2926379"/>
                  </a:lnTo>
                  <a:cubicBezTo>
                    <a:pt x="5105544" y="2877404"/>
                    <a:pt x="5096760" y="2829145"/>
                    <a:pt x="5089643" y="2780639"/>
                  </a:cubicBezTo>
                  <a:lnTo>
                    <a:pt x="5084078" y="2744255"/>
                  </a:lnTo>
                  <a:cubicBezTo>
                    <a:pt x="5082420" y="2732104"/>
                    <a:pt x="5080412" y="2719974"/>
                    <a:pt x="5077785" y="2708026"/>
                  </a:cubicBezTo>
                  <a:lnTo>
                    <a:pt x="5063128" y="2636053"/>
                  </a:lnTo>
                  <a:cubicBezTo>
                    <a:pt x="5057902" y="2612048"/>
                    <a:pt x="5053511" y="2587920"/>
                    <a:pt x="5047530" y="2564176"/>
                  </a:cubicBezTo>
                  <a:lnTo>
                    <a:pt x="5028967" y="2493127"/>
                  </a:lnTo>
                  <a:cubicBezTo>
                    <a:pt x="4979424" y="2303537"/>
                    <a:pt x="4909775" y="2119458"/>
                    <a:pt x="4822623" y="1944830"/>
                  </a:cubicBezTo>
                  <a:cubicBezTo>
                    <a:pt x="4648947" y="1594931"/>
                    <a:pt x="4401749" y="1285261"/>
                    <a:pt x="4108183" y="1038170"/>
                  </a:cubicBezTo>
                  <a:cubicBezTo>
                    <a:pt x="3961444" y="914460"/>
                    <a:pt x="3803854" y="805232"/>
                    <a:pt x="3638213" y="712395"/>
                  </a:cubicBezTo>
                  <a:lnTo>
                    <a:pt x="3575480" y="678662"/>
                  </a:lnTo>
                  <a:cubicBezTo>
                    <a:pt x="3554450" y="667578"/>
                    <a:pt x="3534194" y="655311"/>
                    <a:pt x="3512574" y="645577"/>
                  </a:cubicBezTo>
                  <a:lnTo>
                    <a:pt x="3448603" y="614757"/>
                  </a:lnTo>
                  <a:lnTo>
                    <a:pt x="3416617" y="599347"/>
                  </a:lnTo>
                  <a:cubicBezTo>
                    <a:pt x="3406000" y="594185"/>
                    <a:pt x="3395413" y="588913"/>
                    <a:pt x="3384352" y="584559"/>
                  </a:cubicBezTo>
                  <a:cubicBezTo>
                    <a:pt x="3340850" y="566062"/>
                    <a:pt x="3297707" y="547083"/>
                    <a:pt x="3254088" y="529021"/>
                  </a:cubicBezTo>
                  <a:cubicBezTo>
                    <a:pt x="3209736" y="512847"/>
                    <a:pt x="3165607" y="496270"/>
                    <a:pt x="3121640" y="479505"/>
                  </a:cubicBezTo>
                  <a:lnTo>
                    <a:pt x="2987193" y="436176"/>
                  </a:lnTo>
                  <a:cubicBezTo>
                    <a:pt x="2942116" y="422708"/>
                    <a:pt x="2896575" y="410968"/>
                    <a:pt x="2851296" y="398256"/>
                  </a:cubicBezTo>
                  <a:cubicBezTo>
                    <a:pt x="2759507" y="375285"/>
                    <a:pt x="2666373" y="353923"/>
                    <a:pt x="2573611" y="336717"/>
                  </a:cubicBezTo>
                  <a:cubicBezTo>
                    <a:pt x="2387776" y="301762"/>
                    <a:pt x="2200839" y="280304"/>
                    <a:pt x="2014208" y="276896"/>
                  </a:cubicBezTo>
                  <a:cubicBezTo>
                    <a:pt x="1827605" y="273381"/>
                    <a:pt x="1641223" y="288238"/>
                    <a:pt x="1457097" y="322828"/>
                  </a:cubicBezTo>
                  <a:cubicBezTo>
                    <a:pt x="1272912" y="357634"/>
                    <a:pt x="1091595" y="413727"/>
                    <a:pt x="914684" y="486648"/>
                  </a:cubicBezTo>
                  <a:lnTo>
                    <a:pt x="848661" y="515093"/>
                  </a:lnTo>
                  <a:cubicBezTo>
                    <a:pt x="826573" y="524592"/>
                    <a:pt x="804281" y="533573"/>
                    <a:pt x="782834" y="544519"/>
                  </a:cubicBezTo>
                  <a:lnTo>
                    <a:pt x="717715" y="575988"/>
                  </a:lnTo>
                  <a:cubicBezTo>
                    <a:pt x="696005" y="586632"/>
                    <a:pt x="673986" y="596729"/>
                    <a:pt x="653112" y="608523"/>
                  </a:cubicBezTo>
                  <a:cubicBezTo>
                    <a:pt x="568070" y="653782"/>
                    <a:pt x="483901" y="700897"/>
                    <a:pt x="406671" y="756246"/>
                  </a:cubicBezTo>
                  <a:cubicBezTo>
                    <a:pt x="327441" y="809669"/>
                    <a:pt x="256836" y="872706"/>
                    <a:pt x="191033" y="942131"/>
                  </a:cubicBezTo>
                  <a:cubicBezTo>
                    <a:pt x="175048" y="959988"/>
                    <a:pt x="159064" y="977846"/>
                    <a:pt x="143339" y="996006"/>
                  </a:cubicBezTo>
                  <a:lnTo>
                    <a:pt x="98848" y="1053288"/>
                  </a:lnTo>
                  <a:cubicBezTo>
                    <a:pt x="83542" y="1072023"/>
                    <a:pt x="70312" y="1092822"/>
                    <a:pt x="56083" y="1112657"/>
                  </a:cubicBezTo>
                  <a:cubicBezTo>
                    <a:pt x="42010" y="1132765"/>
                    <a:pt x="27965" y="1152765"/>
                    <a:pt x="14889" y="1173837"/>
                  </a:cubicBezTo>
                  <a:lnTo>
                    <a:pt x="0" y="1198088"/>
                  </a:lnTo>
                  <a:lnTo>
                    <a:pt x="0" y="888809"/>
                  </a:lnTo>
                  <a:lnTo>
                    <a:pt x="88781" y="802825"/>
                  </a:lnTo>
                  <a:cubicBezTo>
                    <a:pt x="672175" y="289643"/>
                    <a:pt x="1428944" y="-5083"/>
                    <a:pt x="2220349" y="6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603504" y="2023236"/>
            <a:ext cx="2744832" cy="2820908"/>
          </a:xfrm>
        </p:spPr>
        <p:txBody>
          <a:bodyPr>
            <a:normAutofit/>
          </a:bodyPr>
          <a:lstStyle/>
          <a:p>
            <a:r>
              <a:rPr lang="en-GB" sz="3500" b="1">
                <a:solidFill>
                  <a:schemeClr val="tx2"/>
                </a:solidFill>
                <a:latin typeface="+mn-lt"/>
              </a:rPr>
              <a:t>Autistic Inertia</a:t>
            </a:r>
          </a:p>
        </p:txBody>
      </p:sp>
      <p:graphicFrame>
        <p:nvGraphicFramePr>
          <p:cNvPr id="5" name="Content Placeholder 2">
            <a:extLst>
              <a:ext uri="{FF2B5EF4-FFF2-40B4-BE49-F238E27FC236}">
                <a16:creationId xmlns:a16="http://schemas.microsoft.com/office/drawing/2014/main" id="{C77E7990-E2A6-CBBF-9F9F-9FCA372ED302}"/>
              </a:ext>
            </a:extLst>
          </p:cNvPr>
          <p:cNvGraphicFramePr>
            <a:graphicFrameLocks noGrp="1"/>
          </p:cNvGraphicFramePr>
          <p:nvPr>
            <p:ph idx="1"/>
            <p:extLst>
              <p:ext uri="{D42A27DB-BD31-4B8C-83A1-F6EECF244321}">
                <p14:modId xmlns:p14="http://schemas.microsoft.com/office/powerpoint/2010/main" val="1678066148"/>
              </p:ext>
            </p:extLst>
          </p:nvPr>
        </p:nvGraphicFramePr>
        <p:xfrm>
          <a:off x="4766310" y="457284"/>
          <a:ext cx="3771900" cy="57387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252554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C393F60-A787-7C24-C312-558CB7705FD4}"/>
              </a:ext>
            </a:extLst>
          </p:cNvPr>
          <p:cNvPicPr>
            <a:picLocks noChangeAspect="1"/>
          </p:cNvPicPr>
          <p:nvPr/>
        </p:nvPicPr>
        <p:blipFill rotWithShape="1">
          <a:blip r:embed="rId3"/>
          <a:srcRect t="7004" r="19091" b="2087"/>
          <a:stretch/>
        </p:blipFill>
        <p:spPr>
          <a:xfrm>
            <a:off x="20" y="10"/>
            <a:ext cx="9143980" cy="6857990"/>
          </a:xfrm>
          <a:prstGeom prst="rect">
            <a:avLst/>
          </a:prstGeom>
        </p:spPr>
      </p:pic>
      <p:sp>
        <p:nvSpPr>
          <p:cNvPr id="25" name="Rectangle 24">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7601"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28650" y="365125"/>
            <a:ext cx="7886700" cy="1325563"/>
          </a:xfrm>
        </p:spPr>
        <p:txBody>
          <a:bodyPr>
            <a:normAutofit/>
          </a:bodyPr>
          <a:lstStyle/>
          <a:p>
            <a:r>
              <a:rPr lang="en-GB" sz="2800" b="1">
                <a:latin typeface="+mn-lt"/>
              </a:rPr>
              <a:t>Imprecision and ambiguity: communication load, stress, anxiety and inhibition</a:t>
            </a:r>
          </a:p>
        </p:txBody>
      </p:sp>
      <p:graphicFrame>
        <p:nvGraphicFramePr>
          <p:cNvPr id="20" name="Content Placeholder 2">
            <a:extLst>
              <a:ext uri="{FF2B5EF4-FFF2-40B4-BE49-F238E27FC236}">
                <a16:creationId xmlns:a16="http://schemas.microsoft.com/office/drawing/2014/main" id="{1F1D9318-E242-770D-6187-6B0F2C369E86}"/>
              </a:ext>
            </a:extLst>
          </p:cNvPr>
          <p:cNvGraphicFramePr>
            <a:graphicFrameLocks noGrp="1"/>
          </p:cNvGraphicFramePr>
          <p:nvPr>
            <p:ph idx="1"/>
            <p:extLst>
              <p:ext uri="{D42A27DB-BD31-4B8C-83A1-F6EECF244321}">
                <p14:modId xmlns:p14="http://schemas.microsoft.com/office/powerpoint/2010/main" val="95281932"/>
              </p:ext>
            </p:extLst>
          </p:nvPr>
        </p:nvGraphicFramePr>
        <p:xfrm>
          <a:off x="628650" y="1468099"/>
          <a:ext cx="7886700" cy="51205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898987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12E7ABC-4227-32A9-C60B-E63EDF8B371E}"/>
              </a:ext>
            </a:extLst>
          </p:cNvPr>
          <p:cNvPicPr>
            <a:picLocks noChangeAspect="1"/>
          </p:cNvPicPr>
          <p:nvPr/>
        </p:nvPicPr>
        <p:blipFill rotWithShape="1">
          <a:blip r:embed="rId2"/>
          <a:srcRect r="9091" b="31818"/>
          <a:stretch/>
        </p:blipFill>
        <p:spPr>
          <a:xfrm>
            <a:off x="20" y="10"/>
            <a:ext cx="9143980" cy="6857990"/>
          </a:xfrm>
          <a:prstGeom prst="rect">
            <a:avLst/>
          </a:prstGeom>
        </p:spPr>
      </p:pic>
      <p:sp>
        <p:nvSpPr>
          <p:cNvPr id="15" name="Rectangle 14">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7601"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28650" y="365125"/>
            <a:ext cx="7886700" cy="1325563"/>
          </a:xfrm>
        </p:spPr>
        <p:txBody>
          <a:bodyPr>
            <a:normAutofit/>
          </a:bodyPr>
          <a:lstStyle/>
          <a:p>
            <a:r>
              <a:rPr lang="en-GB" sz="2800" b="1">
                <a:latin typeface="+mn-lt"/>
              </a:rPr>
              <a:t>Continued….</a:t>
            </a:r>
            <a:br>
              <a:rPr lang="en-GB" sz="2800"/>
            </a:br>
            <a:br>
              <a:rPr lang="en-GB" sz="2800"/>
            </a:br>
            <a:endParaRPr lang="en-GB" sz="2800"/>
          </a:p>
        </p:txBody>
      </p:sp>
      <p:graphicFrame>
        <p:nvGraphicFramePr>
          <p:cNvPr id="5" name="Content Placeholder 2">
            <a:extLst>
              <a:ext uri="{FF2B5EF4-FFF2-40B4-BE49-F238E27FC236}">
                <a16:creationId xmlns:a16="http://schemas.microsoft.com/office/drawing/2014/main" id="{E73E0113-5C3C-9C08-142E-4D7310D726A6}"/>
              </a:ext>
            </a:extLst>
          </p:cNvPr>
          <p:cNvGraphicFramePr>
            <a:graphicFrameLocks noGrp="1"/>
          </p:cNvGraphicFramePr>
          <p:nvPr>
            <p:ph idx="1"/>
            <p:extLst>
              <p:ext uri="{D42A27DB-BD31-4B8C-83A1-F6EECF244321}">
                <p14:modId xmlns:p14="http://schemas.microsoft.com/office/powerpoint/2010/main" val="3330106832"/>
              </p:ext>
            </p:extLst>
          </p:nvPr>
        </p:nvGraphicFramePr>
        <p:xfrm>
          <a:off x="628650" y="1023901"/>
          <a:ext cx="7886700" cy="53480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47800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2" y="0"/>
            <a:ext cx="4235228" cy="6483075"/>
            <a:chOff x="-19221" y="0"/>
            <a:chExt cx="5646974" cy="6483075"/>
          </a:xfrm>
        </p:grpSpPr>
        <p:sp>
          <p:nvSpPr>
            <p:cNvPr id="13" name="Freeform: Shape 12">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80C744DA-0210-4110-815C-23913DEA91AC}"/>
              </a:ext>
            </a:extLst>
          </p:cNvPr>
          <p:cNvSpPr>
            <a:spLocks noGrp="1"/>
          </p:cNvSpPr>
          <p:nvPr>
            <p:ph type="title"/>
          </p:nvPr>
        </p:nvSpPr>
        <p:spPr>
          <a:xfrm>
            <a:off x="603504" y="2053641"/>
            <a:ext cx="2751870" cy="2760098"/>
          </a:xfrm>
        </p:spPr>
        <p:txBody>
          <a:bodyPr>
            <a:normAutofit/>
          </a:bodyPr>
          <a:lstStyle/>
          <a:p>
            <a:r>
              <a:rPr lang="en-GB" sz="3500">
                <a:solidFill>
                  <a:schemeClr val="tx2"/>
                </a:solidFill>
                <a:latin typeface="+mn-lt"/>
              </a:rPr>
              <a:t>Research</a:t>
            </a:r>
          </a:p>
        </p:txBody>
      </p:sp>
      <p:sp>
        <p:nvSpPr>
          <p:cNvPr id="3" name="Content Placeholder 2">
            <a:extLst>
              <a:ext uri="{FF2B5EF4-FFF2-40B4-BE49-F238E27FC236}">
                <a16:creationId xmlns:a16="http://schemas.microsoft.com/office/drawing/2014/main" id="{5B8680B1-A6B0-4F17-818B-BF397D33A68F}"/>
              </a:ext>
            </a:extLst>
          </p:cNvPr>
          <p:cNvSpPr>
            <a:spLocks noGrp="1"/>
          </p:cNvSpPr>
          <p:nvPr>
            <p:ph idx="1"/>
          </p:nvPr>
        </p:nvSpPr>
        <p:spPr>
          <a:xfrm>
            <a:off x="4567930" y="801866"/>
            <a:ext cx="3979563" cy="5230634"/>
          </a:xfrm>
          <a:noFill/>
          <a:ln>
            <a:noFill/>
          </a:ln>
        </p:spPr>
        <p:txBody>
          <a:bodyPr anchor="ctr">
            <a:normAutofit lnSpcReduction="10000"/>
          </a:bodyPr>
          <a:lstStyle/>
          <a:p>
            <a:r>
              <a:rPr lang="en-GB" sz="1600" dirty="0"/>
              <a:t>Sullivan 2010 – 3 ways students in college cope with academic stress:</a:t>
            </a:r>
          </a:p>
          <a:p>
            <a:pPr marL="0" indent="0">
              <a:buNone/>
            </a:pPr>
            <a:r>
              <a:rPr lang="en-GB" sz="1600" dirty="0"/>
              <a:t> - </a:t>
            </a:r>
            <a:r>
              <a:rPr lang="en-GB" sz="1600" b="1" dirty="0"/>
              <a:t>Approach</a:t>
            </a:r>
            <a:r>
              <a:rPr lang="en-GB" sz="1600" dirty="0"/>
              <a:t> – take active steps to tackle the stress</a:t>
            </a:r>
          </a:p>
          <a:p>
            <a:pPr>
              <a:buFontTx/>
              <a:buChar char="-"/>
            </a:pPr>
            <a:r>
              <a:rPr lang="en-GB" sz="1600" b="1" dirty="0"/>
              <a:t>Avoidance </a:t>
            </a:r>
            <a:r>
              <a:rPr lang="en-GB" sz="1600" dirty="0"/>
              <a:t>– deny the problem or escape from the task</a:t>
            </a:r>
          </a:p>
          <a:p>
            <a:pPr>
              <a:buFontTx/>
              <a:buChar char="-"/>
            </a:pPr>
            <a:r>
              <a:rPr lang="en-GB" sz="1600" b="1" dirty="0"/>
              <a:t>Social support </a:t>
            </a:r>
            <a:r>
              <a:rPr lang="en-GB" sz="1600" dirty="0"/>
              <a:t>– seek help from friends/colleagues</a:t>
            </a:r>
          </a:p>
          <a:p>
            <a:pPr>
              <a:buFontTx/>
              <a:buChar char="-"/>
            </a:pPr>
            <a:endParaRPr lang="en-GB" sz="1600" dirty="0"/>
          </a:p>
          <a:p>
            <a:pPr marL="0" indent="0">
              <a:buNone/>
            </a:pPr>
            <a:r>
              <a:rPr lang="en-GB" sz="1600" b="1" dirty="0"/>
              <a:t>Avoidance is the most maladaptive.</a:t>
            </a:r>
            <a:endParaRPr lang="en-GB" sz="1600" dirty="0"/>
          </a:p>
          <a:p>
            <a:pPr marL="0" indent="0">
              <a:buNone/>
            </a:pPr>
            <a:r>
              <a:rPr lang="en-GB" sz="1600" i="1" dirty="0"/>
              <a:t>‘</a:t>
            </a:r>
            <a:r>
              <a:rPr lang="en-GB" sz="1600" b="1" i="1" dirty="0"/>
              <a:t>academic stress impairs a student’s ability to function effectively, may create feelings of emotional exhaustion, and negatively impact academic performance</a:t>
            </a:r>
            <a:r>
              <a:rPr lang="en-GB" sz="1600" i="1" dirty="0"/>
              <a:t>. Coping strategies, therefore, are important resources necessary to ensure the well-being of students. </a:t>
            </a:r>
            <a:r>
              <a:rPr lang="en-GB" sz="1600" b="1" i="1" dirty="0"/>
              <a:t>Effective</a:t>
            </a:r>
            <a:r>
              <a:rPr lang="en-GB" sz="1600" i="1" dirty="0"/>
              <a:t> coping strategies help students gain a sense of mastery and independence and allow for adaptation and exploration.’</a:t>
            </a:r>
          </a:p>
        </p:txBody>
      </p:sp>
    </p:spTree>
    <p:extLst>
      <p:ext uri="{BB962C8B-B14F-4D97-AF65-F5344CB8AC3E}">
        <p14:creationId xmlns:p14="http://schemas.microsoft.com/office/powerpoint/2010/main" val="1229330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p:cNvSpPr>
            <a:spLocks noGrp="1"/>
          </p:cNvSpPr>
          <p:nvPr>
            <p:ph type="title"/>
          </p:nvPr>
        </p:nvSpPr>
        <p:spPr>
          <a:xfrm>
            <a:off x="359545" y="1070800"/>
            <a:ext cx="2954766" cy="5583126"/>
          </a:xfrm>
        </p:spPr>
        <p:txBody>
          <a:bodyPr>
            <a:normAutofit/>
          </a:bodyPr>
          <a:lstStyle/>
          <a:p>
            <a:pPr algn="r"/>
            <a:r>
              <a:rPr lang="en-GB" b="1">
                <a:latin typeface="+mn-lt"/>
              </a:rPr>
              <a:t>What you may SEE if an autistic young person is struggling </a:t>
            </a:r>
          </a:p>
        </p:txBody>
      </p:sp>
      <p:cxnSp>
        <p:nvCxnSpPr>
          <p:cNvPr id="16" name="Straight Connector 15">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46039"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17" name="Content Placeholder 2">
            <a:extLst>
              <a:ext uri="{FF2B5EF4-FFF2-40B4-BE49-F238E27FC236}">
                <a16:creationId xmlns:a16="http://schemas.microsoft.com/office/drawing/2014/main" id="{E07DD0A5-6A0A-0FA7-D233-D17AC8611BC8}"/>
              </a:ext>
            </a:extLst>
          </p:cNvPr>
          <p:cNvGraphicFramePr>
            <a:graphicFrameLocks noGrp="1"/>
          </p:cNvGraphicFramePr>
          <p:nvPr>
            <p:ph idx="1"/>
            <p:extLst>
              <p:ext uri="{D42A27DB-BD31-4B8C-83A1-F6EECF244321}">
                <p14:modId xmlns:p14="http://schemas.microsoft.com/office/powerpoint/2010/main" val="2320617149"/>
              </p:ext>
            </p:extLst>
          </p:nvPr>
        </p:nvGraphicFramePr>
        <p:xfrm>
          <a:off x="3831401" y="518260"/>
          <a:ext cx="4683949" cy="61310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353855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2" y="0"/>
            <a:ext cx="4235228" cy="6483075"/>
            <a:chOff x="-19221" y="0"/>
            <a:chExt cx="5646974" cy="6483075"/>
          </a:xfrm>
        </p:grpSpPr>
        <p:sp>
          <p:nvSpPr>
            <p:cNvPr id="13" name="Freeform: Shape 12">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603504" y="2053641"/>
            <a:ext cx="2751870" cy="2760098"/>
          </a:xfrm>
        </p:spPr>
        <p:txBody>
          <a:bodyPr>
            <a:normAutofit/>
          </a:bodyPr>
          <a:lstStyle/>
          <a:p>
            <a:r>
              <a:rPr lang="en-GB" sz="3500" b="1">
                <a:solidFill>
                  <a:schemeClr val="tx2"/>
                </a:solidFill>
                <a:latin typeface="+mn-lt"/>
              </a:rPr>
              <a:t>What can we do?</a:t>
            </a:r>
          </a:p>
        </p:txBody>
      </p:sp>
      <p:sp>
        <p:nvSpPr>
          <p:cNvPr id="3" name="Content Placeholder 2"/>
          <p:cNvSpPr>
            <a:spLocks noGrp="1"/>
          </p:cNvSpPr>
          <p:nvPr>
            <p:ph idx="1"/>
          </p:nvPr>
        </p:nvSpPr>
        <p:spPr>
          <a:xfrm>
            <a:off x="4567930" y="801866"/>
            <a:ext cx="3979563" cy="5230634"/>
          </a:xfrm>
          <a:noFill/>
          <a:ln>
            <a:noFill/>
          </a:ln>
        </p:spPr>
        <p:txBody>
          <a:bodyPr vert="horz" lIns="91440" tIns="45720" rIns="91440" bIns="45720" rtlCol="0" anchor="ctr">
            <a:noAutofit/>
          </a:bodyPr>
          <a:lstStyle/>
          <a:p>
            <a:r>
              <a:rPr lang="en-GB" sz="1800" b="1" dirty="0">
                <a:solidFill>
                  <a:schemeClr val="tx2"/>
                </a:solidFill>
              </a:rPr>
              <a:t>What can we in schools do to make learning more accessible / less stressful for autistic youngsters?</a:t>
            </a:r>
          </a:p>
          <a:p>
            <a:endParaRPr lang="en-GB" sz="1800" b="1" dirty="0">
              <a:solidFill>
                <a:schemeClr val="tx2"/>
              </a:solidFill>
            </a:endParaRPr>
          </a:p>
          <a:p>
            <a:r>
              <a:rPr lang="en-GB" sz="1800" b="1" dirty="0">
                <a:solidFill>
                  <a:schemeClr val="tx2"/>
                </a:solidFill>
              </a:rPr>
              <a:t>Brainstorm</a:t>
            </a:r>
          </a:p>
          <a:p>
            <a:r>
              <a:rPr lang="en-GB" sz="1800" b="1" dirty="0">
                <a:solidFill>
                  <a:schemeClr val="tx2"/>
                </a:solidFill>
              </a:rPr>
              <a:t>Writing frames</a:t>
            </a:r>
          </a:p>
          <a:p>
            <a:r>
              <a:rPr lang="en-GB" sz="1800" b="1" dirty="0">
                <a:solidFill>
                  <a:schemeClr val="tx2"/>
                </a:solidFill>
              </a:rPr>
              <a:t>Be Clear on the PURPOSE of the task</a:t>
            </a:r>
          </a:p>
          <a:p>
            <a:r>
              <a:rPr lang="en-GB" sz="1800" b="1" dirty="0">
                <a:solidFill>
                  <a:schemeClr val="tx2"/>
                </a:solidFill>
              </a:rPr>
              <a:t>Encourage all clarification and questioning</a:t>
            </a:r>
          </a:p>
          <a:p>
            <a:r>
              <a:rPr lang="en-GB" sz="1800" b="1" dirty="0">
                <a:solidFill>
                  <a:schemeClr val="tx2"/>
                </a:solidFill>
              </a:rPr>
              <a:t>Use metacognition teaching to support students in planning, carrying out and evaluating</a:t>
            </a:r>
          </a:p>
          <a:p>
            <a:r>
              <a:rPr lang="en-GB" sz="1800" b="1" dirty="0">
                <a:solidFill>
                  <a:schemeClr val="tx2"/>
                </a:solidFill>
              </a:rPr>
              <a:t>Use worked examples</a:t>
            </a:r>
          </a:p>
          <a:p>
            <a:r>
              <a:rPr lang="en-GB" sz="1800" b="1" dirty="0">
                <a:solidFill>
                  <a:schemeClr val="tx2"/>
                </a:solidFill>
              </a:rPr>
              <a:t>Teach the meaning of key words in essay prompts (</a:t>
            </a:r>
            <a:r>
              <a:rPr lang="en-GB" sz="1800" b="1" err="1">
                <a:solidFill>
                  <a:schemeClr val="tx2"/>
                </a:solidFill>
              </a:rPr>
              <a:t>eg</a:t>
            </a:r>
            <a:r>
              <a:rPr lang="en-GB" sz="1800" b="1" dirty="0">
                <a:solidFill>
                  <a:schemeClr val="tx2"/>
                </a:solidFill>
              </a:rPr>
              <a:t> compare, discuss, evaluate)</a:t>
            </a:r>
          </a:p>
          <a:p>
            <a:endParaRPr lang="en-GB" sz="1800" b="1" dirty="0">
              <a:solidFill>
                <a:schemeClr val="tx2"/>
              </a:solidFill>
            </a:endParaRPr>
          </a:p>
          <a:p>
            <a:endParaRPr lang="en-GB" sz="1600">
              <a:solidFill>
                <a:schemeClr val="tx2"/>
              </a:solidFill>
            </a:endParaRPr>
          </a:p>
        </p:txBody>
      </p:sp>
    </p:spTree>
    <p:extLst>
      <p:ext uri="{BB962C8B-B14F-4D97-AF65-F5344CB8AC3E}">
        <p14:creationId xmlns:p14="http://schemas.microsoft.com/office/powerpoint/2010/main" val="4238802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790BF-3CE4-4356-9612-986F3886EE9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E09FE99-1E76-4215-9AC3-DEF3AFC7AA82}"/>
              </a:ext>
            </a:extLst>
          </p:cNvPr>
          <p:cNvSpPr>
            <a:spLocks noGrp="1"/>
          </p:cNvSpPr>
          <p:nvPr>
            <p:ph idx="1"/>
          </p:nvPr>
        </p:nvSpPr>
        <p:spPr/>
        <p:txBody>
          <a:bodyPr/>
          <a:lstStyle/>
          <a:p>
            <a:endParaRPr lang="en-GB"/>
          </a:p>
        </p:txBody>
      </p:sp>
      <p:pic>
        <p:nvPicPr>
          <p:cNvPr id="3074" name="Picture 2" descr="17 Best images about Higher Order Thinking, Questioning and ...">
            <a:extLst>
              <a:ext uri="{FF2B5EF4-FFF2-40B4-BE49-F238E27FC236}">
                <a16:creationId xmlns:a16="http://schemas.microsoft.com/office/drawing/2014/main" id="{E1051A0E-889C-447F-AD84-763BBDCD05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0975"/>
            <a:ext cx="9144000" cy="6496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60431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AA9D253-DED2-4F8D-8FCA-ED6D8221E8B4}"/>
              </a:ext>
            </a:extLst>
          </p:cNvPr>
          <p:cNvPicPr>
            <a:picLocks noGrp="1" noChangeAspect="1"/>
          </p:cNvPicPr>
          <p:nvPr>
            <p:ph idx="1"/>
          </p:nvPr>
        </p:nvPicPr>
        <p:blipFill>
          <a:blip r:embed="rId3"/>
          <a:stretch>
            <a:fillRect/>
          </a:stretch>
        </p:blipFill>
        <p:spPr>
          <a:xfrm>
            <a:off x="64700" y="1757779"/>
            <a:ext cx="8991998" cy="2873224"/>
          </a:xfrm>
        </p:spPr>
      </p:pic>
    </p:spTree>
    <p:extLst>
      <p:ext uri="{BB962C8B-B14F-4D97-AF65-F5344CB8AC3E}">
        <p14:creationId xmlns:p14="http://schemas.microsoft.com/office/powerpoint/2010/main" val="38309852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2" y="0"/>
            <a:ext cx="4235228" cy="6483075"/>
            <a:chOff x="-19221" y="0"/>
            <a:chExt cx="5646974" cy="6483075"/>
          </a:xfrm>
        </p:grpSpPr>
        <p:sp>
          <p:nvSpPr>
            <p:cNvPr id="13" name="Freeform: Shape 12">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2E853140-4C47-4BE4-A13E-CE4264FE6486}"/>
              </a:ext>
            </a:extLst>
          </p:cNvPr>
          <p:cNvSpPr>
            <a:spLocks noGrp="1"/>
          </p:cNvSpPr>
          <p:nvPr>
            <p:ph type="title"/>
          </p:nvPr>
        </p:nvSpPr>
        <p:spPr>
          <a:xfrm>
            <a:off x="603504" y="2053641"/>
            <a:ext cx="2751870" cy="2760098"/>
          </a:xfrm>
        </p:spPr>
        <p:txBody>
          <a:bodyPr>
            <a:normAutofit/>
          </a:bodyPr>
          <a:lstStyle/>
          <a:p>
            <a:r>
              <a:rPr lang="en-GB" sz="3500" b="1">
                <a:solidFill>
                  <a:schemeClr val="tx2"/>
                </a:solidFill>
                <a:latin typeface="+mn-lt"/>
              </a:rPr>
              <a:t>Learning isn’t about answers, it’s about process</a:t>
            </a:r>
          </a:p>
        </p:txBody>
      </p:sp>
      <p:sp>
        <p:nvSpPr>
          <p:cNvPr id="3" name="Content Placeholder 2">
            <a:extLst>
              <a:ext uri="{FF2B5EF4-FFF2-40B4-BE49-F238E27FC236}">
                <a16:creationId xmlns:a16="http://schemas.microsoft.com/office/drawing/2014/main" id="{4F0AD9E8-E11B-4FFC-8A9A-7B850815461E}"/>
              </a:ext>
            </a:extLst>
          </p:cNvPr>
          <p:cNvSpPr>
            <a:spLocks noGrp="1"/>
          </p:cNvSpPr>
          <p:nvPr>
            <p:ph idx="1"/>
          </p:nvPr>
        </p:nvSpPr>
        <p:spPr>
          <a:xfrm>
            <a:off x="4567930" y="801866"/>
            <a:ext cx="3979563" cy="5230634"/>
          </a:xfrm>
          <a:noFill/>
          <a:ln>
            <a:noFill/>
          </a:ln>
        </p:spPr>
        <p:txBody>
          <a:bodyPr vert="horz" lIns="91440" tIns="45720" rIns="91440" bIns="45720" rtlCol="0" anchor="ctr">
            <a:noAutofit/>
          </a:bodyPr>
          <a:lstStyle/>
          <a:p>
            <a:r>
              <a:rPr lang="en-GB" sz="1800" b="1" dirty="0">
                <a:solidFill>
                  <a:schemeClr val="tx2"/>
                </a:solidFill>
              </a:rPr>
              <a:t>Some children get the idea very early on that getting answers correct leads to praise and success.</a:t>
            </a:r>
          </a:p>
          <a:p>
            <a:r>
              <a:rPr lang="en-GB" sz="1800" b="1" dirty="0">
                <a:solidFill>
                  <a:schemeClr val="tx2"/>
                </a:solidFill>
              </a:rPr>
              <a:t>They get overly focused on answers and being right.</a:t>
            </a:r>
          </a:p>
          <a:p>
            <a:r>
              <a:rPr lang="en-GB" sz="1800" b="1" dirty="0">
                <a:solidFill>
                  <a:schemeClr val="tx2"/>
                </a:solidFill>
              </a:rPr>
              <a:t>They think successful education is about getting as much right as possible.</a:t>
            </a:r>
          </a:p>
          <a:p>
            <a:r>
              <a:rPr lang="en-GB" sz="1800" b="1" dirty="0">
                <a:solidFill>
                  <a:schemeClr val="tx2"/>
                </a:solidFill>
              </a:rPr>
              <a:t>Can we teach children from the beginning that LEARNING is what is important, not ANSWERS?</a:t>
            </a:r>
          </a:p>
          <a:p>
            <a:r>
              <a:rPr lang="en-GB" sz="1800" b="1" dirty="0">
                <a:solidFill>
                  <a:schemeClr val="tx2"/>
                </a:solidFill>
              </a:rPr>
              <a:t>Philosophy might help children get used to ambiguity early on.</a:t>
            </a:r>
          </a:p>
          <a:p>
            <a:r>
              <a:rPr lang="en-GB" sz="1800" b="1" dirty="0">
                <a:solidFill>
                  <a:schemeClr val="tx2"/>
                </a:solidFill>
              </a:rPr>
              <a:t>If we can help children be more comfortable that there isn’t always a correct answer FROM THE BEGINNING this might help.</a:t>
            </a:r>
          </a:p>
          <a:p>
            <a:r>
              <a:rPr lang="en-GB" sz="1800" b="1" dirty="0">
                <a:solidFill>
                  <a:schemeClr val="tx2"/>
                </a:solidFill>
              </a:rPr>
              <a:t>Teaching children to sit more comfortably with ambiguity…</a:t>
            </a:r>
          </a:p>
          <a:p>
            <a:endParaRPr lang="en-GB" sz="1800" b="1" dirty="0">
              <a:solidFill>
                <a:schemeClr val="tx2"/>
              </a:solidFill>
            </a:endParaRPr>
          </a:p>
        </p:txBody>
      </p:sp>
    </p:spTree>
    <p:extLst>
      <p:ext uri="{BB962C8B-B14F-4D97-AF65-F5344CB8AC3E}">
        <p14:creationId xmlns:p14="http://schemas.microsoft.com/office/powerpoint/2010/main" val="18850228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25" name="Group 24">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397" y="508838"/>
            <a:ext cx="3913467"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480060" y="1243013"/>
            <a:ext cx="2891790" cy="4371974"/>
          </a:xfrm>
        </p:spPr>
        <p:txBody>
          <a:bodyPr>
            <a:normAutofit/>
          </a:bodyPr>
          <a:lstStyle/>
          <a:p>
            <a:r>
              <a:rPr lang="en-GB" sz="3100">
                <a:solidFill>
                  <a:schemeClr val="tx2"/>
                </a:solidFill>
              </a:rPr>
              <a:t>‘</a:t>
            </a:r>
            <a:r>
              <a:rPr lang="en-GB" sz="3100" b="1">
                <a:solidFill>
                  <a:schemeClr val="tx2"/>
                </a:solidFill>
                <a:latin typeface="+mn-lt"/>
              </a:rPr>
              <a:t>Best odds’ chance of facilitating success…</a:t>
            </a:r>
          </a:p>
        </p:txBody>
      </p:sp>
      <p:sp>
        <p:nvSpPr>
          <p:cNvPr id="26" name="Content Placeholder 2"/>
          <p:cNvSpPr>
            <a:spLocks noGrp="1"/>
          </p:cNvSpPr>
          <p:nvPr>
            <p:ph idx="1"/>
          </p:nvPr>
        </p:nvSpPr>
        <p:spPr>
          <a:xfrm>
            <a:off x="4629150" y="804672"/>
            <a:ext cx="3915918" cy="5230368"/>
          </a:xfrm>
        </p:spPr>
        <p:txBody>
          <a:bodyPr vert="horz" lIns="91440" tIns="45720" rIns="91440" bIns="45720" rtlCol="0" anchor="ctr">
            <a:noAutofit/>
          </a:bodyPr>
          <a:lstStyle/>
          <a:p>
            <a:r>
              <a:rPr lang="en-GB" sz="1400" b="1" dirty="0">
                <a:solidFill>
                  <a:schemeClr val="tx2"/>
                </a:solidFill>
              </a:rPr>
              <a:t>Try to identify barriers for THIS student (see</a:t>
            </a:r>
            <a:r>
              <a:rPr lang="en-GB" sz="1400" dirty="0">
                <a:solidFill>
                  <a:schemeClr val="tx2"/>
                </a:solidFill>
              </a:rPr>
              <a:t> </a:t>
            </a:r>
            <a:r>
              <a:rPr lang="en-GB" sz="1400" b="1" dirty="0">
                <a:solidFill>
                  <a:schemeClr val="tx2"/>
                </a:solidFill>
              </a:rPr>
              <a:t>‘what do you see’ handout).</a:t>
            </a:r>
          </a:p>
          <a:p>
            <a:r>
              <a:rPr lang="en-GB" sz="1400" b="1" dirty="0">
                <a:solidFill>
                  <a:schemeClr val="tx2"/>
                </a:solidFill>
              </a:rPr>
              <a:t>Start early with modelling errors as a necessary and essential part of learning. </a:t>
            </a:r>
          </a:p>
          <a:p>
            <a:r>
              <a:rPr lang="en-GB" sz="1400" b="1" dirty="0">
                <a:solidFill>
                  <a:schemeClr val="tx2"/>
                </a:solidFill>
              </a:rPr>
              <a:t>Be as clear and specific as possible (Now, How, Next).</a:t>
            </a:r>
          </a:p>
          <a:p>
            <a:r>
              <a:rPr lang="en-GB" sz="1400" b="1" dirty="0">
                <a:solidFill>
                  <a:schemeClr val="tx2"/>
                </a:solidFill>
              </a:rPr>
              <a:t>Use writing frames (support ‘How’).</a:t>
            </a:r>
          </a:p>
          <a:p>
            <a:r>
              <a:rPr lang="en-GB" sz="1400" b="1" dirty="0">
                <a:solidFill>
                  <a:schemeClr val="tx2"/>
                </a:solidFill>
              </a:rPr>
              <a:t>Use worked examples at different levels (support ‘How’).</a:t>
            </a:r>
          </a:p>
          <a:p>
            <a:r>
              <a:rPr lang="en-GB" sz="1400" b="1" dirty="0">
                <a:solidFill>
                  <a:schemeClr val="tx2"/>
                </a:solidFill>
              </a:rPr>
              <a:t>Teach vocab of exams (describe, explain, contrast, explore etc).</a:t>
            </a:r>
          </a:p>
          <a:p>
            <a:r>
              <a:rPr lang="en-GB" sz="1400" b="1" dirty="0">
                <a:solidFill>
                  <a:schemeClr val="tx2"/>
                </a:solidFill>
              </a:rPr>
              <a:t>Share PURPOSE of task (what is the core learning aim? The success criteria? What aspects of the task will not be marked?)</a:t>
            </a:r>
          </a:p>
          <a:p>
            <a:r>
              <a:rPr lang="en-GB" sz="1400" b="1" dirty="0">
                <a:solidFill>
                  <a:schemeClr val="tx2"/>
                </a:solidFill>
              </a:rPr>
              <a:t>Share mark scheme.</a:t>
            </a:r>
          </a:p>
          <a:p>
            <a:r>
              <a:rPr lang="en-GB" sz="1400" b="1" dirty="0">
                <a:solidFill>
                  <a:schemeClr val="tx2"/>
                </a:solidFill>
              </a:rPr>
              <a:t>Use interests wherever possible for saliency.</a:t>
            </a:r>
          </a:p>
          <a:p>
            <a:r>
              <a:rPr lang="en-GB" sz="1400" b="1" dirty="0">
                <a:solidFill>
                  <a:schemeClr val="tx2"/>
                </a:solidFill>
              </a:rPr>
              <a:t>Teach exam technique – </a:t>
            </a:r>
            <a:r>
              <a:rPr lang="en-GB" sz="1400" b="1" err="1">
                <a:solidFill>
                  <a:schemeClr val="tx2"/>
                </a:solidFill>
              </a:rPr>
              <a:t>eg</a:t>
            </a:r>
            <a:r>
              <a:rPr lang="en-GB" sz="1400" b="1" dirty="0">
                <a:solidFill>
                  <a:schemeClr val="tx2"/>
                </a:solidFill>
              </a:rPr>
              <a:t> preprepared stories or plot lines for English language creative writing – and how this differs from plagiarism.</a:t>
            </a:r>
          </a:p>
          <a:p>
            <a:endParaRPr lang="en-GB" sz="1400" b="1" dirty="0">
              <a:solidFill>
                <a:schemeClr val="tx2"/>
              </a:solidFill>
            </a:endParaRPr>
          </a:p>
        </p:txBody>
      </p:sp>
    </p:spTree>
    <p:extLst>
      <p:ext uri="{BB962C8B-B14F-4D97-AF65-F5344CB8AC3E}">
        <p14:creationId xmlns:p14="http://schemas.microsoft.com/office/powerpoint/2010/main" val="31318165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17816" y="75838"/>
            <a:ext cx="7886700" cy="1004413"/>
          </a:xfrm>
        </p:spPr>
        <p:txBody>
          <a:bodyPr>
            <a:normAutofit fontScale="90000"/>
          </a:bodyPr>
          <a:lstStyle/>
          <a:p>
            <a:pPr algn="ctr"/>
            <a:r>
              <a:rPr lang="en-GB" b="1">
                <a:latin typeface="+mn-lt"/>
              </a:rPr>
              <a:t>Being clear and specific: Now How Next</a:t>
            </a:r>
          </a:p>
        </p:txBody>
      </p:sp>
      <p:graphicFrame>
        <p:nvGraphicFramePr>
          <p:cNvPr id="5" name="Content Placeholder 4"/>
          <p:cNvGraphicFramePr>
            <a:graphicFrameLocks noGrp="1" noChangeAspect="1"/>
          </p:cNvGraphicFramePr>
          <p:nvPr>
            <p:ph idx="1"/>
            <p:extLst>
              <p:ext uri="{D42A27DB-BD31-4B8C-83A1-F6EECF244321}">
                <p14:modId xmlns:p14="http://schemas.microsoft.com/office/powerpoint/2010/main" val="1632560684"/>
              </p:ext>
            </p:extLst>
          </p:nvPr>
        </p:nvGraphicFramePr>
        <p:xfrm>
          <a:off x="-10834" y="1085726"/>
          <a:ext cx="9154833" cy="5581403"/>
        </p:xfrm>
        <a:graphic>
          <a:graphicData uri="http://schemas.openxmlformats.org/presentationml/2006/ole">
            <mc:AlternateContent xmlns:mc="http://schemas.openxmlformats.org/markup-compatibility/2006">
              <mc:Choice xmlns:v="urn:schemas-microsoft-com:vml" Requires="v">
                <p:oleObj spid="_x0000_s1026" name="Acrobat Document" r:id="rId4" imgW="8020012" imgH="5667195" progId="Acrobat.Document.DC">
                  <p:embed/>
                </p:oleObj>
              </mc:Choice>
              <mc:Fallback>
                <p:oleObj name="Acrobat Document" r:id="rId4" imgW="8020012" imgH="5667195" progId="Acrobat.Document.DC">
                  <p:embed/>
                  <p:pic>
                    <p:nvPicPr>
                      <p:cNvPr id="5" name="Content Placeholder 4"/>
                      <p:cNvPicPr/>
                      <p:nvPr/>
                    </p:nvPicPr>
                    <p:blipFill>
                      <a:blip r:embed="rId5"/>
                      <a:stretch>
                        <a:fillRect/>
                      </a:stretch>
                    </p:blipFill>
                    <p:spPr>
                      <a:xfrm>
                        <a:off x="-10834" y="1085726"/>
                        <a:ext cx="9154833" cy="5581403"/>
                      </a:xfrm>
                      <a:prstGeom prst="rect">
                        <a:avLst/>
                      </a:prstGeom>
                    </p:spPr>
                  </p:pic>
                </p:oleObj>
              </mc:Fallback>
            </mc:AlternateContent>
          </a:graphicData>
        </a:graphic>
      </p:graphicFrame>
    </p:spTree>
    <p:extLst>
      <p:ext uri="{BB962C8B-B14F-4D97-AF65-F5344CB8AC3E}">
        <p14:creationId xmlns:p14="http://schemas.microsoft.com/office/powerpoint/2010/main" val="14044657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8086AEC-04C2-4BC4-BFB8-0135965C7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0C3BE3F-B8A9-4DC9-A867-EC91736FA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3" name="Group 12">
            <a:extLst>
              <a:ext uri="{FF2B5EF4-FFF2-40B4-BE49-F238E27FC236}">
                <a16:creationId xmlns:a16="http://schemas.microsoft.com/office/drawing/2014/main" id="{0CA2F3D1-53F2-478B-949B-6D4EA2E4E4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8" y="455386"/>
            <a:ext cx="4033966" cy="6402614"/>
            <a:chOff x="-19221" y="197691"/>
            <a:chExt cx="5378624" cy="6402614"/>
          </a:xfrm>
        </p:grpSpPr>
        <p:sp>
          <p:nvSpPr>
            <p:cNvPr id="14" name="Freeform: Shape 13">
              <a:extLst>
                <a:ext uri="{FF2B5EF4-FFF2-40B4-BE49-F238E27FC236}">
                  <a16:creationId xmlns:a16="http://schemas.microsoft.com/office/drawing/2014/main" id="{6E53A4EE-6F9B-4EC8-9840-708F509D9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CD8289AA-777C-4230-BABC-203458BF6C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39D76777-71BF-4FFF-B568-E58E46EB1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72CDCD53-6393-431A-9E75-109BC83622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DA62198F-7D76-4A2A-9669-40E5E8A3C8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97691"/>
              <a:ext cx="5378623" cy="6402614"/>
            </a:xfrm>
            <a:custGeom>
              <a:avLst/>
              <a:gdLst>
                <a:gd name="connsiteX0" fmla="*/ 2220349 w 5378623"/>
                <a:gd name="connsiteY0" fmla="*/ 67 h 6402614"/>
                <a:gd name="connsiteX1" fmla="*/ 3018161 w 5378623"/>
                <a:gd name="connsiteY1" fmla="*/ 108191 h 6402614"/>
                <a:gd name="connsiteX2" fmla="*/ 5265831 w 5378623"/>
                <a:gd name="connsiteY2" fmla="*/ 4066338 h 6402614"/>
                <a:gd name="connsiteX3" fmla="*/ 2912752 w 5378623"/>
                <a:gd name="connsiteY3" fmla="*/ 6386691 h 6402614"/>
                <a:gd name="connsiteX4" fmla="*/ 2840648 w 5378623"/>
                <a:gd name="connsiteY4" fmla="*/ 6402614 h 6402614"/>
                <a:gd name="connsiteX5" fmla="*/ 1474249 w 5378623"/>
                <a:gd name="connsiteY5" fmla="*/ 6402614 h 6402614"/>
                <a:gd name="connsiteX6" fmla="*/ 1340218 w 5378623"/>
                <a:gd name="connsiteY6" fmla="*/ 6370360 h 6402614"/>
                <a:gd name="connsiteX7" fmla="*/ 204687 w 5378623"/>
                <a:gd name="connsiteY7" fmla="*/ 5802379 h 6402614"/>
                <a:gd name="connsiteX8" fmla="*/ 0 w 5378623"/>
                <a:gd name="connsiteY8" fmla="*/ 5624181 h 6402614"/>
                <a:gd name="connsiteX9" fmla="*/ 0 w 5378623"/>
                <a:gd name="connsiteY9" fmla="*/ 5197118 h 6402614"/>
                <a:gd name="connsiteX10" fmla="*/ 120950 w 5378623"/>
                <a:gd name="connsiteY10" fmla="*/ 5327736 h 6402614"/>
                <a:gd name="connsiteX11" fmla="*/ 553277 w 5378623"/>
                <a:gd name="connsiteY11" fmla="*/ 5674143 h 6402614"/>
                <a:gd name="connsiteX12" fmla="*/ 1048951 w 5378623"/>
                <a:gd name="connsiteY12" fmla="*/ 5913372 h 6402614"/>
                <a:gd name="connsiteX13" fmla="*/ 1114406 w 5378623"/>
                <a:gd name="connsiteY13" fmla="*/ 5935664 h 6402614"/>
                <a:gd name="connsiteX14" fmla="*/ 1180375 w 5378623"/>
                <a:gd name="connsiteY14" fmla="*/ 5956470 h 6402614"/>
                <a:gd name="connsiteX15" fmla="*/ 1247107 w 5378623"/>
                <a:gd name="connsiteY15" fmla="*/ 5975278 h 6402614"/>
                <a:gd name="connsiteX16" fmla="*/ 1313053 w 5378623"/>
                <a:gd name="connsiteY16" fmla="*/ 5991905 h 6402614"/>
                <a:gd name="connsiteX17" fmla="*/ 1578771 w 5378623"/>
                <a:gd name="connsiteY17" fmla="*/ 6035400 h 6402614"/>
                <a:gd name="connsiteX18" fmla="*/ 2116969 w 5378623"/>
                <a:gd name="connsiteY18" fmla="*/ 6005033 h 6402614"/>
                <a:gd name="connsiteX19" fmla="*/ 2648341 w 5378623"/>
                <a:gd name="connsiteY19" fmla="*/ 5837212 h 6402614"/>
                <a:gd name="connsiteX20" fmla="*/ 3166862 w 5378623"/>
                <a:gd name="connsiteY20" fmla="*/ 5582136 h 6402614"/>
                <a:gd name="connsiteX21" fmla="*/ 3295551 w 5378623"/>
                <a:gd name="connsiteY21" fmla="*/ 5510900 h 6402614"/>
                <a:gd name="connsiteX22" fmla="*/ 3426292 w 5378623"/>
                <a:gd name="connsiteY22" fmla="*/ 5437546 h 6402614"/>
                <a:gd name="connsiteX23" fmla="*/ 3693498 w 5378623"/>
                <a:gd name="connsiteY23" fmla="*/ 5296779 h 6402614"/>
                <a:gd name="connsiteX24" fmla="*/ 3957511 w 5378623"/>
                <a:gd name="connsiteY24" fmla="*/ 5162806 h 6402614"/>
                <a:gd name="connsiteX25" fmla="*/ 4212170 w 5378623"/>
                <a:gd name="connsiteY25" fmla="*/ 5024936 h 6402614"/>
                <a:gd name="connsiteX26" fmla="*/ 4449651 w 5378623"/>
                <a:gd name="connsiteY26" fmla="*/ 4870986 h 6402614"/>
                <a:gd name="connsiteX27" fmla="*/ 4659728 w 5378623"/>
                <a:gd name="connsiteY27" fmla="*/ 4689640 h 6402614"/>
                <a:gd name="connsiteX28" fmla="*/ 4830457 w 5378623"/>
                <a:gd name="connsiteY28" fmla="*/ 4472596 h 6402614"/>
                <a:gd name="connsiteX29" fmla="*/ 4955705 w 5378623"/>
                <a:gd name="connsiteY29" fmla="*/ 4222268 h 6402614"/>
                <a:gd name="connsiteX30" fmla="*/ 4968352 w 5378623"/>
                <a:gd name="connsiteY30" fmla="*/ 4189141 h 6402614"/>
                <a:gd name="connsiteX31" fmla="*/ 4979564 w 5378623"/>
                <a:gd name="connsiteY31" fmla="*/ 4155400 h 6402614"/>
                <a:gd name="connsiteX32" fmla="*/ 4990913 w 5378623"/>
                <a:gd name="connsiteY32" fmla="*/ 4121577 h 6402614"/>
                <a:gd name="connsiteX33" fmla="*/ 5000865 w 5378623"/>
                <a:gd name="connsiteY33" fmla="*/ 4086570 h 6402614"/>
                <a:gd name="connsiteX34" fmla="*/ 5020612 w 5378623"/>
                <a:gd name="connsiteY34" fmla="*/ 4016281 h 6402614"/>
                <a:gd name="connsiteX35" fmla="*/ 5030486 w 5378623"/>
                <a:gd name="connsiteY35" fmla="*/ 3981137 h 6402614"/>
                <a:gd name="connsiteX36" fmla="*/ 5035423 w 5378623"/>
                <a:gd name="connsiteY36" fmla="*/ 3963565 h 6402614"/>
                <a:gd name="connsiteX37" fmla="*/ 5039507 w 5378623"/>
                <a:gd name="connsiteY37" fmla="*/ 3945765 h 6402614"/>
                <a:gd name="connsiteX38" fmla="*/ 5071597 w 5378623"/>
                <a:gd name="connsiteY38" fmla="*/ 3802972 h 6402614"/>
                <a:gd name="connsiteX39" fmla="*/ 5096108 w 5378623"/>
                <a:gd name="connsiteY39" fmla="*/ 3658610 h 6402614"/>
                <a:gd name="connsiteX40" fmla="*/ 5113299 w 5378623"/>
                <a:gd name="connsiteY40" fmla="*/ 3512985 h 6402614"/>
                <a:gd name="connsiteX41" fmla="*/ 5115328 w 5378623"/>
                <a:gd name="connsiteY41" fmla="*/ 3494749 h 6402614"/>
                <a:gd name="connsiteX42" fmla="*/ 5116446 w 5378623"/>
                <a:gd name="connsiteY42" fmla="*/ 3476502 h 6402614"/>
                <a:gd name="connsiteX43" fmla="*/ 5118711 w 5378623"/>
                <a:gd name="connsiteY43" fmla="*/ 3439898 h 6402614"/>
                <a:gd name="connsiteX44" fmla="*/ 5123270 w 5378623"/>
                <a:gd name="connsiteY44" fmla="*/ 3366583 h 6402614"/>
                <a:gd name="connsiteX45" fmla="*/ 5121172 w 5378623"/>
                <a:gd name="connsiteY45" fmla="*/ 3072860 h 6402614"/>
                <a:gd name="connsiteX46" fmla="*/ 5119473 w 5378623"/>
                <a:gd name="connsiteY46" fmla="*/ 3036121 h 6402614"/>
                <a:gd name="connsiteX47" fmla="*/ 5116244 w 5378623"/>
                <a:gd name="connsiteY47" fmla="*/ 2999552 h 6402614"/>
                <a:gd name="connsiteX48" fmla="*/ 5109221 w 5378623"/>
                <a:gd name="connsiteY48" fmla="*/ 2926379 h 6402614"/>
                <a:gd name="connsiteX49" fmla="*/ 5089643 w 5378623"/>
                <a:gd name="connsiteY49" fmla="*/ 2780639 h 6402614"/>
                <a:gd name="connsiteX50" fmla="*/ 5084078 w 5378623"/>
                <a:gd name="connsiteY50" fmla="*/ 2744255 h 6402614"/>
                <a:gd name="connsiteX51" fmla="*/ 5077785 w 5378623"/>
                <a:gd name="connsiteY51" fmla="*/ 2708026 h 6402614"/>
                <a:gd name="connsiteX52" fmla="*/ 5063128 w 5378623"/>
                <a:gd name="connsiteY52" fmla="*/ 2636053 h 6402614"/>
                <a:gd name="connsiteX53" fmla="*/ 5047530 w 5378623"/>
                <a:gd name="connsiteY53" fmla="*/ 2564176 h 6402614"/>
                <a:gd name="connsiteX54" fmla="*/ 5028967 w 5378623"/>
                <a:gd name="connsiteY54" fmla="*/ 2493127 h 6402614"/>
                <a:gd name="connsiteX55" fmla="*/ 4822623 w 5378623"/>
                <a:gd name="connsiteY55" fmla="*/ 1944830 h 6402614"/>
                <a:gd name="connsiteX56" fmla="*/ 4108183 w 5378623"/>
                <a:gd name="connsiteY56" fmla="*/ 1038170 h 6402614"/>
                <a:gd name="connsiteX57" fmla="*/ 3638213 w 5378623"/>
                <a:gd name="connsiteY57" fmla="*/ 712395 h 6402614"/>
                <a:gd name="connsiteX58" fmla="*/ 3575480 w 5378623"/>
                <a:gd name="connsiteY58" fmla="*/ 678662 h 6402614"/>
                <a:gd name="connsiteX59" fmla="*/ 3512574 w 5378623"/>
                <a:gd name="connsiteY59" fmla="*/ 645577 h 6402614"/>
                <a:gd name="connsiteX60" fmla="*/ 3448603 w 5378623"/>
                <a:gd name="connsiteY60" fmla="*/ 614757 h 6402614"/>
                <a:gd name="connsiteX61" fmla="*/ 3416617 w 5378623"/>
                <a:gd name="connsiteY61" fmla="*/ 599347 h 6402614"/>
                <a:gd name="connsiteX62" fmla="*/ 3384352 w 5378623"/>
                <a:gd name="connsiteY62" fmla="*/ 584559 h 6402614"/>
                <a:gd name="connsiteX63" fmla="*/ 3254088 w 5378623"/>
                <a:gd name="connsiteY63" fmla="*/ 529021 h 6402614"/>
                <a:gd name="connsiteX64" fmla="*/ 3121640 w 5378623"/>
                <a:gd name="connsiteY64" fmla="*/ 479505 h 6402614"/>
                <a:gd name="connsiteX65" fmla="*/ 2987193 w 5378623"/>
                <a:gd name="connsiteY65" fmla="*/ 436176 h 6402614"/>
                <a:gd name="connsiteX66" fmla="*/ 2851296 w 5378623"/>
                <a:gd name="connsiteY66" fmla="*/ 398256 h 6402614"/>
                <a:gd name="connsiteX67" fmla="*/ 2573611 w 5378623"/>
                <a:gd name="connsiteY67" fmla="*/ 336717 h 6402614"/>
                <a:gd name="connsiteX68" fmla="*/ 2014208 w 5378623"/>
                <a:gd name="connsiteY68" fmla="*/ 276896 h 6402614"/>
                <a:gd name="connsiteX69" fmla="*/ 1457097 w 5378623"/>
                <a:gd name="connsiteY69" fmla="*/ 322828 h 6402614"/>
                <a:gd name="connsiteX70" fmla="*/ 914684 w 5378623"/>
                <a:gd name="connsiteY70" fmla="*/ 486648 h 6402614"/>
                <a:gd name="connsiteX71" fmla="*/ 848661 w 5378623"/>
                <a:gd name="connsiteY71" fmla="*/ 515093 h 6402614"/>
                <a:gd name="connsiteX72" fmla="*/ 782834 w 5378623"/>
                <a:gd name="connsiteY72" fmla="*/ 544519 h 6402614"/>
                <a:gd name="connsiteX73" fmla="*/ 717715 w 5378623"/>
                <a:gd name="connsiteY73" fmla="*/ 575988 h 6402614"/>
                <a:gd name="connsiteX74" fmla="*/ 653112 w 5378623"/>
                <a:gd name="connsiteY74" fmla="*/ 608523 h 6402614"/>
                <a:gd name="connsiteX75" fmla="*/ 406671 w 5378623"/>
                <a:gd name="connsiteY75" fmla="*/ 756246 h 6402614"/>
                <a:gd name="connsiteX76" fmla="*/ 191033 w 5378623"/>
                <a:gd name="connsiteY76" fmla="*/ 942131 h 6402614"/>
                <a:gd name="connsiteX77" fmla="*/ 143339 w 5378623"/>
                <a:gd name="connsiteY77" fmla="*/ 996006 h 6402614"/>
                <a:gd name="connsiteX78" fmla="*/ 98848 w 5378623"/>
                <a:gd name="connsiteY78" fmla="*/ 1053288 h 6402614"/>
                <a:gd name="connsiteX79" fmla="*/ 56083 w 5378623"/>
                <a:gd name="connsiteY79" fmla="*/ 1112657 h 6402614"/>
                <a:gd name="connsiteX80" fmla="*/ 14889 w 5378623"/>
                <a:gd name="connsiteY80" fmla="*/ 1173837 h 6402614"/>
                <a:gd name="connsiteX81" fmla="*/ 0 w 5378623"/>
                <a:gd name="connsiteY81" fmla="*/ 1198088 h 6402614"/>
                <a:gd name="connsiteX82" fmla="*/ 0 w 5378623"/>
                <a:gd name="connsiteY82" fmla="*/ 888809 h 6402614"/>
                <a:gd name="connsiteX83" fmla="*/ 88781 w 5378623"/>
                <a:gd name="connsiteY83" fmla="*/ 802825 h 6402614"/>
                <a:gd name="connsiteX84" fmla="*/ 2220349 w 5378623"/>
                <a:gd name="connsiteY84" fmla="*/ 67 h 6402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378623" h="6402614">
                  <a:moveTo>
                    <a:pt x="2220349" y="67"/>
                  </a:moveTo>
                  <a:cubicBezTo>
                    <a:pt x="2484151" y="1784"/>
                    <a:pt x="2751801" y="36820"/>
                    <a:pt x="3018161" y="108191"/>
                  </a:cubicBezTo>
                  <a:cubicBezTo>
                    <a:pt x="4722867" y="564965"/>
                    <a:pt x="5729192" y="2337049"/>
                    <a:pt x="5265831" y="4066338"/>
                  </a:cubicBezTo>
                  <a:cubicBezTo>
                    <a:pt x="4947269" y="5255224"/>
                    <a:pt x="4017004" y="6114300"/>
                    <a:pt x="2912752" y="6386691"/>
                  </a:cubicBezTo>
                  <a:lnTo>
                    <a:pt x="2840648" y="6402614"/>
                  </a:lnTo>
                  <a:lnTo>
                    <a:pt x="1474249" y="6402614"/>
                  </a:lnTo>
                  <a:lnTo>
                    <a:pt x="1340218" y="6370360"/>
                  </a:lnTo>
                  <a:cubicBezTo>
                    <a:pt x="914042" y="6256167"/>
                    <a:pt x="531514" y="6059766"/>
                    <a:pt x="204687" y="5802379"/>
                  </a:cubicBezTo>
                  <a:lnTo>
                    <a:pt x="0" y="5624181"/>
                  </a:lnTo>
                  <a:lnTo>
                    <a:pt x="0" y="5197118"/>
                  </a:lnTo>
                  <a:lnTo>
                    <a:pt x="120950" y="5327736"/>
                  </a:lnTo>
                  <a:cubicBezTo>
                    <a:pt x="253827" y="5458395"/>
                    <a:pt x="397634" y="5575985"/>
                    <a:pt x="553277" y="5674143"/>
                  </a:cubicBezTo>
                  <a:cubicBezTo>
                    <a:pt x="708978" y="5772084"/>
                    <a:pt x="875421" y="5851690"/>
                    <a:pt x="1048951" y="5913372"/>
                  </a:cubicBezTo>
                  <a:cubicBezTo>
                    <a:pt x="1070860" y="5920750"/>
                    <a:pt x="1092382" y="5928719"/>
                    <a:pt x="1114406" y="5935664"/>
                  </a:cubicBezTo>
                  <a:lnTo>
                    <a:pt x="1180375" y="5956470"/>
                  </a:lnTo>
                  <a:lnTo>
                    <a:pt x="1247107" y="5975278"/>
                  </a:lnTo>
                  <a:cubicBezTo>
                    <a:pt x="1269462" y="5981848"/>
                    <a:pt x="1291029" y="5986236"/>
                    <a:pt x="1313053" y="5991905"/>
                  </a:cubicBezTo>
                  <a:cubicBezTo>
                    <a:pt x="1400808" y="6012869"/>
                    <a:pt x="1489584" y="6027036"/>
                    <a:pt x="1578771" y="6035400"/>
                  </a:cubicBezTo>
                  <a:cubicBezTo>
                    <a:pt x="1757312" y="6051941"/>
                    <a:pt x="1937844" y="6040152"/>
                    <a:pt x="2116969" y="6005033"/>
                  </a:cubicBezTo>
                  <a:cubicBezTo>
                    <a:pt x="2296104" y="5969454"/>
                    <a:pt x="2473717" y="5910978"/>
                    <a:pt x="2648341" y="5837212"/>
                  </a:cubicBezTo>
                  <a:cubicBezTo>
                    <a:pt x="2823148" y="5763610"/>
                    <a:pt x="2995347" y="5675863"/>
                    <a:pt x="3166862" y="5582136"/>
                  </a:cubicBezTo>
                  <a:cubicBezTo>
                    <a:pt x="3209843" y="5558645"/>
                    <a:pt x="3252667" y="5534880"/>
                    <a:pt x="3295551" y="5510900"/>
                  </a:cubicBezTo>
                  <a:lnTo>
                    <a:pt x="3426292" y="5437546"/>
                  </a:lnTo>
                  <a:cubicBezTo>
                    <a:pt x="3515217" y="5388460"/>
                    <a:pt x="3604599" y="5341930"/>
                    <a:pt x="3693498" y="5296779"/>
                  </a:cubicBezTo>
                  <a:lnTo>
                    <a:pt x="3957511" y="5162806"/>
                  </a:lnTo>
                  <a:cubicBezTo>
                    <a:pt x="4044259" y="5118005"/>
                    <a:pt x="4129592" y="5072941"/>
                    <a:pt x="4212170" y="5024936"/>
                  </a:cubicBezTo>
                  <a:cubicBezTo>
                    <a:pt x="4294563" y="4976766"/>
                    <a:pt x="4374532" y="4926554"/>
                    <a:pt x="4449651" y="4870986"/>
                  </a:cubicBezTo>
                  <a:cubicBezTo>
                    <a:pt x="4524973" y="4815937"/>
                    <a:pt x="4596075" y="4756163"/>
                    <a:pt x="4659728" y="4689640"/>
                  </a:cubicBezTo>
                  <a:cubicBezTo>
                    <a:pt x="4723566" y="4623283"/>
                    <a:pt x="4780828" y="4550758"/>
                    <a:pt x="4830457" y="4472596"/>
                  </a:cubicBezTo>
                  <a:cubicBezTo>
                    <a:pt x="4880087" y="4394434"/>
                    <a:pt x="4921716" y="4310302"/>
                    <a:pt x="4955705" y="4222268"/>
                  </a:cubicBezTo>
                  <a:lnTo>
                    <a:pt x="4968352" y="4189141"/>
                  </a:lnTo>
                  <a:lnTo>
                    <a:pt x="4979564" y="4155400"/>
                  </a:lnTo>
                  <a:lnTo>
                    <a:pt x="4990913" y="4121577"/>
                  </a:lnTo>
                  <a:cubicBezTo>
                    <a:pt x="4994441" y="4110119"/>
                    <a:pt x="4997522" y="4098194"/>
                    <a:pt x="5000865" y="4086570"/>
                  </a:cubicBezTo>
                  <a:lnTo>
                    <a:pt x="5020612" y="4016281"/>
                  </a:lnTo>
                  <a:lnTo>
                    <a:pt x="5030486" y="3981137"/>
                  </a:lnTo>
                  <a:lnTo>
                    <a:pt x="5035423" y="3963565"/>
                  </a:lnTo>
                  <a:lnTo>
                    <a:pt x="5039507" y="3945765"/>
                  </a:lnTo>
                  <a:cubicBezTo>
                    <a:pt x="5050088" y="3898175"/>
                    <a:pt x="5061308" y="3850756"/>
                    <a:pt x="5071597" y="3802972"/>
                  </a:cubicBezTo>
                  <a:lnTo>
                    <a:pt x="5096108" y="3658610"/>
                  </a:lnTo>
                  <a:cubicBezTo>
                    <a:pt x="5102684" y="3610180"/>
                    <a:pt x="5107604" y="3561536"/>
                    <a:pt x="5113299" y="3512985"/>
                  </a:cubicBezTo>
                  <a:lnTo>
                    <a:pt x="5115328" y="3494749"/>
                  </a:lnTo>
                  <a:lnTo>
                    <a:pt x="5116446" y="3476502"/>
                  </a:lnTo>
                  <a:lnTo>
                    <a:pt x="5118711" y="3439898"/>
                  </a:lnTo>
                  <a:lnTo>
                    <a:pt x="5123270" y="3366583"/>
                  </a:lnTo>
                  <a:cubicBezTo>
                    <a:pt x="5126606" y="3268829"/>
                    <a:pt x="5127431" y="3170634"/>
                    <a:pt x="5121172" y="3072860"/>
                  </a:cubicBezTo>
                  <a:lnTo>
                    <a:pt x="5119473" y="3036121"/>
                  </a:lnTo>
                  <a:cubicBezTo>
                    <a:pt x="5118968" y="3023930"/>
                    <a:pt x="5117310" y="3011778"/>
                    <a:pt x="5116244" y="2999552"/>
                  </a:cubicBezTo>
                  <a:lnTo>
                    <a:pt x="5109221" y="2926379"/>
                  </a:lnTo>
                  <a:cubicBezTo>
                    <a:pt x="5105544" y="2877404"/>
                    <a:pt x="5096760" y="2829145"/>
                    <a:pt x="5089643" y="2780639"/>
                  </a:cubicBezTo>
                  <a:lnTo>
                    <a:pt x="5084078" y="2744255"/>
                  </a:lnTo>
                  <a:cubicBezTo>
                    <a:pt x="5082420" y="2732104"/>
                    <a:pt x="5080412" y="2719974"/>
                    <a:pt x="5077785" y="2708026"/>
                  </a:cubicBezTo>
                  <a:lnTo>
                    <a:pt x="5063128" y="2636053"/>
                  </a:lnTo>
                  <a:cubicBezTo>
                    <a:pt x="5057902" y="2612048"/>
                    <a:pt x="5053511" y="2587920"/>
                    <a:pt x="5047530" y="2564176"/>
                  </a:cubicBezTo>
                  <a:lnTo>
                    <a:pt x="5028967" y="2493127"/>
                  </a:lnTo>
                  <a:cubicBezTo>
                    <a:pt x="4979424" y="2303537"/>
                    <a:pt x="4909775" y="2119458"/>
                    <a:pt x="4822623" y="1944830"/>
                  </a:cubicBezTo>
                  <a:cubicBezTo>
                    <a:pt x="4648947" y="1594931"/>
                    <a:pt x="4401749" y="1285261"/>
                    <a:pt x="4108183" y="1038170"/>
                  </a:cubicBezTo>
                  <a:cubicBezTo>
                    <a:pt x="3961444" y="914460"/>
                    <a:pt x="3803854" y="805232"/>
                    <a:pt x="3638213" y="712395"/>
                  </a:cubicBezTo>
                  <a:lnTo>
                    <a:pt x="3575480" y="678662"/>
                  </a:lnTo>
                  <a:cubicBezTo>
                    <a:pt x="3554450" y="667578"/>
                    <a:pt x="3534194" y="655311"/>
                    <a:pt x="3512574" y="645577"/>
                  </a:cubicBezTo>
                  <a:lnTo>
                    <a:pt x="3448603" y="614757"/>
                  </a:lnTo>
                  <a:lnTo>
                    <a:pt x="3416617" y="599347"/>
                  </a:lnTo>
                  <a:cubicBezTo>
                    <a:pt x="3406000" y="594185"/>
                    <a:pt x="3395413" y="588913"/>
                    <a:pt x="3384352" y="584559"/>
                  </a:cubicBezTo>
                  <a:cubicBezTo>
                    <a:pt x="3340850" y="566062"/>
                    <a:pt x="3297707" y="547083"/>
                    <a:pt x="3254088" y="529021"/>
                  </a:cubicBezTo>
                  <a:cubicBezTo>
                    <a:pt x="3209736" y="512847"/>
                    <a:pt x="3165607" y="496270"/>
                    <a:pt x="3121640" y="479505"/>
                  </a:cubicBezTo>
                  <a:lnTo>
                    <a:pt x="2987193" y="436176"/>
                  </a:lnTo>
                  <a:cubicBezTo>
                    <a:pt x="2942116" y="422708"/>
                    <a:pt x="2896575" y="410968"/>
                    <a:pt x="2851296" y="398256"/>
                  </a:cubicBezTo>
                  <a:cubicBezTo>
                    <a:pt x="2759507" y="375285"/>
                    <a:pt x="2666373" y="353923"/>
                    <a:pt x="2573611" y="336717"/>
                  </a:cubicBezTo>
                  <a:cubicBezTo>
                    <a:pt x="2387776" y="301762"/>
                    <a:pt x="2200839" y="280304"/>
                    <a:pt x="2014208" y="276896"/>
                  </a:cubicBezTo>
                  <a:cubicBezTo>
                    <a:pt x="1827605" y="273381"/>
                    <a:pt x="1641223" y="288238"/>
                    <a:pt x="1457097" y="322828"/>
                  </a:cubicBezTo>
                  <a:cubicBezTo>
                    <a:pt x="1272912" y="357634"/>
                    <a:pt x="1091595" y="413727"/>
                    <a:pt x="914684" y="486648"/>
                  </a:cubicBezTo>
                  <a:lnTo>
                    <a:pt x="848661" y="515093"/>
                  </a:lnTo>
                  <a:cubicBezTo>
                    <a:pt x="826573" y="524592"/>
                    <a:pt x="804281" y="533573"/>
                    <a:pt x="782834" y="544519"/>
                  </a:cubicBezTo>
                  <a:lnTo>
                    <a:pt x="717715" y="575988"/>
                  </a:lnTo>
                  <a:cubicBezTo>
                    <a:pt x="696005" y="586632"/>
                    <a:pt x="673986" y="596729"/>
                    <a:pt x="653112" y="608523"/>
                  </a:cubicBezTo>
                  <a:cubicBezTo>
                    <a:pt x="568070" y="653782"/>
                    <a:pt x="483901" y="700897"/>
                    <a:pt x="406671" y="756246"/>
                  </a:cubicBezTo>
                  <a:cubicBezTo>
                    <a:pt x="327441" y="809669"/>
                    <a:pt x="256836" y="872706"/>
                    <a:pt x="191033" y="942131"/>
                  </a:cubicBezTo>
                  <a:cubicBezTo>
                    <a:pt x="175048" y="959988"/>
                    <a:pt x="159064" y="977846"/>
                    <a:pt x="143339" y="996006"/>
                  </a:cubicBezTo>
                  <a:lnTo>
                    <a:pt x="98848" y="1053288"/>
                  </a:lnTo>
                  <a:cubicBezTo>
                    <a:pt x="83542" y="1072023"/>
                    <a:pt x="70312" y="1092822"/>
                    <a:pt x="56083" y="1112657"/>
                  </a:cubicBezTo>
                  <a:cubicBezTo>
                    <a:pt x="42010" y="1132765"/>
                    <a:pt x="27965" y="1152765"/>
                    <a:pt x="14889" y="1173837"/>
                  </a:cubicBezTo>
                  <a:lnTo>
                    <a:pt x="0" y="1198088"/>
                  </a:lnTo>
                  <a:lnTo>
                    <a:pt x="0" y="888809"/>
                  </a:lnTo>
                  <a:lnTo>
                    <a:pt x="88781" y="802825"/>
                  </a:lnTo>
                  <a:cubicBezTo>
                    <a:pt x="672175" y="289643"/>
                    <a:pt x="1428944" y="-5083"/>
                    <a:pt x="2220349" y="6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603504" y="2023236"/>
            <a:ext cx="2744832" cy="2820908"/>
          </a:xfrm>
        </p:spPr>
        <p:txBody>
          <a:bodyPr>
            <a:normAutofit/>
          </a:bodyPr>
          <a:lstStyle/>
          <a:p>
            <a:r>
              <a:rPr lang="en-GB" sz="3500" b="1">
                <a:solidFill>
                  <a:schemeClr val="tx2"/>
                </a:solidFill>
                <a:latin typeface="+mn-lt"/>
              </a:rPr>
              <a:t>How to help: Summary</a:t>
            </a:r>
          </a:p>
        </p:txBody>
      </p:sp>
      <p:graphicFrame>
        <p:nvGraphicFramePr>
          <p:cNvPr id="12" name="Content Placeholder 2">
            <a:extLst>
              <a:ext uri="{FF2B5EF4-FFF2-40B4-BE49-F238E27FC236}">
                <a16:creationId xmlns:a16="http://schemas.microsoft.com/office/drawing/2014/main" id="{6A71FF4B-899B-6FB8-8F2B-FB4BAA202A83}"/>
              </a:ext>
            </a:extLst>
          </p:cNvPr>
          <p:cNvGraphicFramePr>
            <a:graphicFrameLocks noGrp="1"/>
          </p:cNvGraphicFramePr>
          <p:nvPr>
            <p:ph idx="1"/>
            <p:extLst>
              <p:ext uri="{D42A27DB-BD31-4B8C-83A1-F6EECF244321}">
                <p14:modId xmlns:p14="http://schemas.microsoft.com/office/powerpoint/2010/main" val="1023929205"/>
              </p:ext>
            </p:extLst>
          </p:nvPr>
        </p:nvGraphicFramePr>
        <p:xfrm>
          <a:off x="4766310" y="338108"/>
          <a:ext cx="3771900" cy="62370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08171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6295" y="273136"/>
            <a:ext cx="5788577" cy="6269707"/>
          </a:xfrm>
        </p:spPr>
      </p:pic>
    </p:spTree>
    <p:extLst>
      <p:ext uri="{BB962C8B-B14F-4D97-AF65-F5344CB8AC3E}">
        <p14:creationId xmlns:p14="http://schemas.microsoft.com/office/powerpoint/2010/main" val="5887314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3672" y="-8167"/>
            <a:ext cx="3625552"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ctrTitle"/>
          </p:nvPr>
        </p:nvSpPr>
        <p:spPr>
          <a:xfrm>
            <a:off x="2400952" y="113697"/>
            <a:ext cx="4316022" cy="1837349"/>
          </a:xfrm>
        </p:spPr>
        <p:txBody>
          <a:bodyPr vert="horz" lIns="91440" tIns="45720" rIns="91440" bIns="45720" rtlCol="0" anchor="ctr">
            <a:normAutofit/>
          </a:bodyPr>
          <a:lstStyle/>
          <a:p>
            <a:r>
              <a:rPr lang="en-US" sz="3100" b="1" kern="1200">
                <a:solidFill>
                  <a:schemeClr val="tx2"/>
                </a:solidFill>
                <a:latin typeface="+mj-lt"/>
                <a:ea typeface="+mj-ea"/>
                <a:cs typeface="+mj-cs"/>
              </a:rPr>
              <a:t>Useful References</a:t>
            </a:r>
          </a:p>
        </p:txBody>
      </p:sp>
      <p:sp>
        <p:nvSpPr>
          <p:cNvPr id="3" name="Subtitle 2"/>
          <p:cNvSpPr>
            <a:spLocks noGrp="1"/>
          </p:cNvSpPr>
          <p:nvPr>
            <p:ph type="subTitle" idx="1"/>
          </p:nvPr>
        </p:nvSpPr>
        <p:spPr>
          <a:xfrm>
            <a:off x="2428653" y="1505895"/>
            <a:ext cx="4282290" cy="2430864"/>
          </a:xfrm>
        </p:spPr>
        <p:txBody>
          <a:bodyPr vert="horz" lIns="91440" tIns="45720" rIns="91440" bIns="45720" rtlCol="0" anchor="t">
            <a:noAutofit/>
          </a:bodyPr>
          <a:lstStyle/>
          <a:p>
            <a:pPr marL="285750" indent="-228600" algn="l">
              <a:buFont typeface="Arial" panose="020B0604020202020204" pitchFamily="34" charset="0"/>
              <a:buChar char="•"/>
            </a:pPr>
            <a:r>
              <a:rPr lang="en-US" sz="1600" b="1" dirty="0">
                <a:solidFill>
                  <a:schemeClr val="tx2"/>
                </a:solidFill>
              </a:rPr>
              <a:t>‘Mistakes that worked’ – Charlotte Foltz Jones</a:t>
            </a:r>
          </a:p>
          <a:p>
            <a:pPr marL="285750" indent="-228600" algn="l">
              <a:buFont typeface="Arial" panose="020B0604020202020204" pitchFamily="34" charset="0"/>
              <a:buChar char="•"/>
            </a:pPr>
            <a:r>
              <a:rPr lang="en-US" sz="1600" b="1" dirty="0">
                <a:solidFill>
                  <a:schemeClr val="tx2"/>
                </a:solidFill>
              </a:rPr>
              <a:t>‘What to do when mistakes make you quake’ – Claire Freeland, Jacqueline Toner (Primary age)</a:t>
            </a:r>
          </a:p>
          <a:p>
            <a:pPr marL="285750" indent="-228600" algn="l">
              <a:buFont typeface="Arial" panose="020B0604020202020204" pitchFamily="34" charset="0"/>
              <a:buChar char="•"/>
            </a:pPr>
            <a:r>
              <a:rPr lang="en-US" sz="1600" b="1" dirty="0">
                <a:solidFill>
                  <a:schemeClr val="tx2"/>
                </a:solidFill>
              </a:rPr>
              <a:t>‘Avoiding Anxiety in autistic children’ – Dr Luke Beardon</a:t>
            </a:r>
          </a:p>
          <a:p>
            <a:pPr marL="285750" indent="-228600" algn="l">
              <a:buFont typeface="Arial" panose="020B0604020202020204" pitchFamily="34" charset="0"/>
              <a:buChar char="•"/>
            </a:pPr>
            <a:r>
              <a:rPr lang="en-US" sz="1600" b="1" dirty="0">
                <a:solidFill>
                  <a:schemeClr val="tx2"/>
                </a:solidFill>
              </a:rPr>
              <a:t>‘Playing with Anxiety: Casey’s guide for Teens and Kids’ – Reid Wilson and Lynn Lyons</a:t>
            </a:r>
          </a:p>
          <a:p>
            <a:pPr marL="285750" indent="-228600" algn="l">
              <a:buFont typeface="Arial" panose="020B0604020202020204" pitchFamily="34" charset="0"/>
              <a:buChar char="•"/>
            </a:pPr>
            <a:r>
              <a:rPr lang="en-US" sz="1600" b="1" dirty="0">
                <a:solidFill>
                  <a:schemeClr val="tx2"/>
                </a:solidFill>
              </a:rPr>
              <a:t>‘I hate to Write’ Boucher and Oehler</a:t>
            </a:r>
          </a:p>
          <a:p>
            <a:pPr marL="285750" indent="-228600" algn="l">
              <a:buFont typeface="Arial" panose="020B0604020202020204" pitchFamily="34" charset="0"/>
              <a:buChar char="•"/>
            </a:pPr>
            <a:r>
              <a:rPr lang="en-US" sz="1600" b="1" dirty="0">
                <a:solidFill>
                  <a:schemeClr val="tx2"/>
                </a:solidFill>
              </a:rPr>
              <a:t>Controlaltachieve.com/2016/10/</a:t>
            </a:r>
            <a:r>
              <a:rPr lang="en-US" sz="1600" b="1" err="1">
                <a:solidFill>
                  <a:schemeClr val="tx2"/>
                </a:solidFill>
              </a:rPr>
              <a:t>special-needs-extensions.html?m</a:t>
            </a:r>
            <a:r>
              <a:rPr lang="en-US" sz="1600" b="1" dirty="0">
                <a:solidFill>
                  <a:schemeClr val="tx2"/>
                </a:solidFill>
              </a:rPr>
              <a:t>=1 – chrome extensions for struggling students and SEN</a:t>
            </a:r>
          </a:p>
          <a:p>
            <a:pPr marL="285750" indent="-228600" algn="l">
              <a:buFont typeface="Arial" panose="020B0604020202020204" pitchFamily="34" charset="0"/>
              <a:buChar char="•"/>
            </a:pPr>
            <a:endParaRPr lang="en-US" sz="1600" b="1" dirty="0">
              <a:solidFill>
                <a:schemeClr val="tx2"/>
              </a:solidFill>
            </a:endParaRPr>
          </a:p>
          <a:p>
            <a:pPr indent="-228600" algn="l">
              <a:buFont typeface="Arial" panose="020B0604020202020204" pitchFamily="34" charset="0"/>
              <a:buChar char="•"/>
            </a:pPr>
            <a:r>
              <a:rPr lang="en-US" sz="1600" b="1" dirty="0">
                <a:solidFill>
                  <a:schemeClr val="tx2"/>
                </a:solidFill>
              </a:rPr>
              <a:t>Claire.carroll@oneeducation.co.uk</a:t>
            </a: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6793706" y="4146310"/>
            <a:ext cx="23568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3980126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descr="A qr code on a green background&#10;&#10;Description automatically generated">
            <a:extLst>
              <a:ext uri="{FF2B5EF4-FFF2-40B4-BE49-F238E27FC236}">
                <a16:creationId xmlns:a16="http://schemas.microsoft.com/office/drawing/2014/main" id="{9D76E699-4D57-7736-961A-8224524AA875}"/>
              </a:ext>
            </a:extLst>
          </p:cNvPr>
          <p:cNvPicPr>
            <a:picLocks noGrp="1" noChangeAspect="1"/>
          </p:cNvPicPr>
          <p:nvPr>
            <p:ph idx="1"/>
          </p:nvPr>
        </p:nvPicPr>
        <p:blipFill>
          <a:blip r:embed="rId2"/>
          <a:stretch>
            <a:fillRect/>
          </a:stretch>
        </p:blipFill>
        <p:spPr>
          <a:xfrm>
            <a:off x="1852296" y="776314"/>
            <a:ext cx="5569417" cy="5193202"/>
          </a:xfrm>
        </p:spPr>
      </p:pic>
    </p:spTree>
    <p:extLst>
      <p:ext uri="{BB962C8B-B14F-4D97-AF65-F5344CB8AC3E}">
        <p14:creationId xmlns:p14="http://schemas.microsoft.com/office/powerpoint/2010/main" val="40834477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a6e7dc0e-e468-46c5-b927-c852f1be5c6b" xsi:nil="true"/>
    <lcf76f155ced4ddcb4097134ff3c332f xmlns="08ddbdef-4679-4d9f-acc7-7cb91b2a8ce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4B19B425186474EAD72554B550FBC9B" ma:contentTypeVersion="18" ma:contentTypeDescription="Create a new document." ma:contentTypeScope="" ma:versionID="d3e70ff834f89e3a73f5cdd3b5a0b908">
  <xsd:schema xmlns:xsd="http://www.w3.org/2001/XMLSchema" xmlns:xs="http://www.w3.org/2001/XMLSchema" xmlns:p="http://schemas.microsoft.com/office/2006/metadata/properties" xmlns:ns2="08ddbdef-4679-4d9f-acc7-7cb91b2a8ce5" xmlns:ns3="c7b3529e-fc43-44c9-add6-59d54be33176" xmlns:ns4="a6e7dc0e-e468-46c5-b927-c852f1be5c6b" targetNamespace="http://schemas.microsoft.com/office/2006/metadata/properties" ma:root="true" ma:fieldsID="dec35feffd254e362bdb58b2101add8c" ns2:_="" ns3:_="" ns4:_="">
    <xsd:import namespace="08ddbdef-4679-4d9f-acc7-7cb91b2a8ce5"/>
    <xsd:import namespace="c7b3529e-fc43-44c9-add6-59d54be33176"/>
    <xsd:import namespace="a6e7dc0e-e468-46c5-b927-c852f1be5c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4:TaxCatchAll" minOccurs="0"/>
                <xsd:element ref="ns2:MediaServiceLocation"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ddbdef-4679-4d9f-acc7-7cb91b2a8c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a9803200-a5eb-4841-8eb8-d63aa78f7c04" ma:termSetId="09814cd3-568e-fe90-9814-8d621ff8fb84" ma:anchorId="fba54fb3-c3e1-fe81-a776-ca4b69148c4d" ma:open="true" ma:isKeyword="false">
      <xsd:complexType>
        <xsd:sequence>
          <xsd:element ref="pc:Terms" minOccurs="0" maxOccurs="1"/>
        </xsd:sequence>
      </xsd:complexType>
    </xsd:element>
    <xsd:element name="MediaServiceLocation" ma:index="22" nillable="true" ma:displayName="Location" ma:internalName="MediaServiceLocation"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7b3529e-fc43-44c9-add6-59d54be3317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6e7dc0e-e468-46c5-b927-c852f1be5c6b"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b9c4982e-f0a1-4884-a8ce-46e207741a7d}" ma:internalName="TaxCatchAll" ma:showField="CatchAllData" ma:web="c7b3529e-fc43-44c9-add6-59d54be3317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146978-AD21-4ACD-90E3-7E6871FBC68B}">
  <ds:schemaRefs>
    <ds:schemaRef ds:uri="http://schemas.microsoft.com/sharepoint/v3/contenttype/forms"/>
  </ds:schemaRefs>
</ds:datastoreItem>
</file>

<file path=customXml/itemProps2.xml><?xml version="1.0" encoding="utf-8"?>
<ds:datastoreItem xmlns:ds="http://schemas.openxmlformats.org/officeDocument/2006/customXml" ds:itemID="{E8F78A12-C0AF-4427-9E53-199F15E6A772}">
  <ds:schemaRefs>
    <ds:schemaRef ds:uri="http://schemas.openxmlformats.org/package/2006/metadata/core-properties"/>
    <ds:schemaRef ds:uri="http://purl.org/dc/dcmitype/"/>
    <ds:schemaRef ds:uri="http://schemas.microsoft.com/office/2006/documentManagement/types"/>
    <ds:schemaRef ds:uri="http://www.w3.org/XML/1998/namespace"/>
    <ds:schemaRef ds:uri="http://purl.org/dc/elements/1.1/"/>
    <ds:schemaRef ds:uri="http://schemas.microsoft.com/office/infopath/2007/PartnerControls"/>
    <ds:schemaRef ds:uri="http://schemas.microsoft.com/office/2006/metadata/properties"/>
    <ds:schemaRef ds:uri="a6e7dc0e-e468-46c5-b927-c852f1be5c6b"/>
    <ds:schemaRef ds:uri="c7b3529e-fc43-44c9-add6-59d54be33176"/>
    <ds:schemaRef ds:uri="08ddbdef-4679-4d9f-acc7-7cb91b2a8ce5"/>
    <ds:schemaRef ds:uri="http://purl.org/dc/terms/"/>
  </ds:schemaRefs>
</ds:datastoreItem>
</file>

<file path=customXml/itemProps3.xml><?xml version="1.0" encoding="utf-8"?>
<ds:datastoreItem xmlns:ds="http://schemas.openxmlformats.org/officeDocument/2006/customXml" ds:itemID="{9E45AA8E-B210-413B-9B0B-283845F443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8ddbdef-4679-4d9f-acc7-7cb91b2a8ce5"/>
    <ds:schemaRef ds:uri="c7b3529e-fc43-44c9-add6-59d54be33176"/>
    <ds:schemaRef ds:uri="a6e7dc0e-e468-46c5-b927-c852f1be5c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2086</TotalTime>
  <Words>4810</Words>
  <Application>Microsoft Office PowerPoint</Application>
  <PresentationFormat>On-screen Show (4:3)</PresentationFormat>
  <Paragraphs>303</Paragraphs>
  <Slides>31</Slides>
  <Notes>25</Notes>
  <HiddenSlides>0</HiddenSlides>
  <MMClips>0</MMClips>
  <ScaleCrop>false</ScaleCrop>
  <HeadingPairs>
    <vt:vector size="8" baseType="variant">
      <vt:variant>
        <vt:lpstr>Fonts Used</vt:lpstr>
      </vt:variant>
      <vt:variant>
        <vt:i4>5</vt:i4>
      </vt:variant>
      <vt:variant>
        <vt:lpstr>Theme</vt:lpstr>
      </vt:variant>
      <vt:variant>
        <vt:i4>4</vt:i4>
      </vt:variant>
      <vt:variant>
        <vt:lpstr>Embedded OLE Servers</vt:lpstr>
      </vt:variant>
      <vt:variant>
        <vt:i4>1</vt:i4>
      </vt:variant>
      <vt:variant>
        <vt:lpstr>Slide Titles</vt:lpstr>
      </vt:variant>
      <vt:variant>
        <vt:i4>31</vt:i4>
      </vt:variant>
    </vt:vector>
  </HeadingPairs>
  <TitlesOfParts>
    <vt:vector size="41" baseType="lpstr">
      <vt:lpstr>Aptos</vt:lpstr>
      <vt:lpstr>Aptos Display</vt:lpstr>
      <vt:lpstr>Arial</vt:lpstr>
      <vt:lpstr>Calibri</vt:lpstr>
      <vt:lpstr>Calibri Light</vt:lpstr>
      <vt:lpstr>Office Theme</vt:lpstr>
      <vt:lpstr>Custom Design</vt:lpstr>
      <vt:lpstr>1_Custom Design</vt:lpstr>
      <vt:lpstr>2_Custom Design</vt:lpstr>
      <vt:lpstr>Acrobat Document</vt:lpstr>
      <vt:lpstr>Understanding the implications of common learning patterns in autism in British schools</vt:lpstr>
      <vt:lpstr>Aims of the session</vt:lpstr>
      <vt:lpstr>Traditional advice about autistic learning to teachers</vt:lpstr>
      <vt:lpstr>Further analysis of one common autistic learning style</vt:lpstr>
      <vt:lpstr>Key concepts discussed in this session</vt:lpstr>
      <vt:lpstr>Activity – Ben Case Study </vt:lpstr>
      <vt:lpstr>Categorisers / classifiers in autism</vt:lpstr>
      <vt:lpstr>Categorisers: areas where school causes stress</vt:lpstr>
      <vt:lpstr>Bloom’s Taxonomy</vt:lpstr>
      <vt:lpstr>The National Curriculum and Bloom</vt:lpstr>
      <vt:lpstr>Activity: Where on the taxonomy would you place these questions? </vt:lpstr>
      <vt:lpstr>Government imperatives</vt:lpstr>
      <vt:lpstr>Activity</vt:lpstr>
      <vt:lpstr>The interaction of Bloom, the National Curriculum and the autistic categoriser</vt:lpstr>
      <vt:lpstr>Executive Functioning</vt:lpstr>
      <vt:lpstr>PowerPoint Presentation</vt:lpstr>
      <vt:lpstr>Autistic Inertia</vt:lpstr>
      <vt:lpstr>Imprecision and ambiguity: communication load, stress, anxiety and inhibition</vt:lpstr>
      <vt:lpstr>Continued….  </vt:lpstr>
      <vt:lpstr>Research</vt:lpstr>
      <vt:lpstr>What you may SEE if an autistic young person is struggling </vt:lpstr>
      <vt:lpstr>What can we do?</vt:lpstr>
      <vt:lpstr>PowerPoint Presentation</vt:lpstr>
      <vt:lpstr>PowerPoint Presentation</vt:lpstr>
      <vt:lpstr>Learning isn’t about answers, it’s about process</vt:lpstr>
      <vt:lpstr>‘Best odds’ chance of facilitating success…</vt:lpstr>
      <vt:lpstr>Being clear and specific: Now How Next</vt:lpstr>
      <vt:lpstr>How to help: Summary</vt:lpstr>
      <vt:lpstr>PowerPoint Presentation</vt:lpstr>
      <vt:lpstr>Useful 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C Woosnam</cp:lastModifiedBy>
  <cp:revision>137</cp:revision>
  <dcterms:created xsi:type="dcterms:W3CDTF">2019-05-10T14:02:28Z</dcterms:created>
  <dcterms:modified xsi:type="dcterms:W3CDTF">2024-03-06T17:14:33Z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0x010100B4B19B425186474EAD72554B550FBC9B</vt:lpwstr>
  </property>
  <property fmtid="{D5CDD505-2E9C-101B-9397-08002B2CF9AE}" pid="3" name="MediaServiceImageTags">
    <vt:lpwstr/>
  </property>
</Properties>
</file>