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71" r:id="rId5"/>
    <p:sldId id="274" r:id="rId6"/>
    <p:sldId id="276" r:id="rId7"/>
    <p:sldId id="261" r:id="rId8"/>
    <p:sldId id="258" r:id="rId9"/>
    <p:sldId id="259" r:id="rId10"/>
    <p:sldId id="260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5" r:id="rId20"/>
    <p:sldId id="27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286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833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760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59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173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418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45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639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513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14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7456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308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467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3793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395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649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293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C20D62F2-E2BE-4A01-ABA0-DFA4A66FF440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D552843-E5FA-4AF7-B899-570021210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027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53451-C0BC-438C-B18E-AD269E7A1D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3 welcome meeting.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B29EF7-619B-47B3-84C8-02CA145CC3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876084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18EB1-3525-4E79-A9B2-A84436BD9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Meet the 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4E063-5E4F-4317-852B-6F1F89DE94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Miss Sinnott – teacher</a:t>
            </a:r>
          </a:p>
          <a:p>
            <a:r>
              <a:rPr lang="en-GB" sz="4000" dirty="0"/>
              <a:t>Mrs Lockett – teaching assistant (Monday, Wednesday, Friday AM (alternate) </a:t>
            </a:r>
          </a:p>
        </p:txBody>
      </p:sp>
    </p:spTree>
    <p:extLst>
      <p:ext uri="{BB962C8B-B14F-4D97-AF65-F5344CB8AC3E}">
        <p14:creationId xmlns:p14="http://schemas.microsoft.com/office/powerpoint/2010/main" val="1015943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DAB17-ABA6-4993-B765-C1D1954E8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B3AAF95-5988-4C60-BB0F-BEA8D037A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0804" y="2271957"/>
            <a:ext cx="11058609" cy="2831490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DCBFCAF-A035-496F-A9DC-3E3C2BC5DC18}"/>
              </a:ext>
            </a:extLst>
          </p:cNvPr>
          <p:cNvSpPr txBox="1"/>
          <p:nvPr/>
        </p:nvSpPr>
        <p:spPr>
          <a:xfrm>
            <a:off x="484554" y="5455138"/>
            <a:ext cx="3649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Bookbags should only have 1 keyring on them as we do not have the space.</a:t>
            </a:r>
          </a:p>
        </p:txBody>
      </p:sp>
    </p:spTree>
    <p:extLst>
      <p:ext uri="{BB962C8B-B14F-4D97-AF65-F5344CB8AC3E}">
        <p14:creationId xmlns:p14="http://schemas.microsoft.com/office/powerpoint/2010/main" val="2234689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FBECB-754B-4DFF-B66F-FECF35657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9E38C-8633-40F9-B3A7-9F864285C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C5A938-5B73-437A-A592-6665386ECA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08" y="74408"/>
            <a:ext cx="10340830" cy="6594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934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E44E9-3E49-4E19-907C-888E8F72D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3950E6B-5335-4989-86E4-CDDA56BB6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087" y="67110"/>
            <a:ext cx="10192624" cy="6350468"/>
          </a:xfrm>
        </p:spPr>
      </p:pic>
    </p:spTree>
    <p:extLst>
      <p:ext uri="{BB962C8B-B14F-4D97-AF65-F5344CB8AC3E}">
        <p14:creationId xmlns:p14="http://schemas.microsoft.com/office/powerpoint/2010/main" val="2795647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4457D-911A-44D4-9EF3-B690B37A2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Cross country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F890E-1311-4576-AB3F-28DD65658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Year 3-6</a:t>
            </a:r>
          </a:p>
          <a:p>
            <a:r>
              <a:rPr lang="en-GB" dirty="0"/>
              <a:t>Girls ¾ Boys ¾ Girls 5/6 Boys 5/6</a:t>
            </a:r>
          </a:p>
          <a:p>
            <a:r>
              <a:rPr lang="en-GB" dirty="0"/>
              <a:t>Starts </a:t>
            </a:r>
            <a:r>
              <a:rPr lang="en-GB" b="1" dirty="0"/>
              <a:t>Saturday 20</a:t>
            </a:r>
            <a:r>
              <a:rPr lang="en-GB" b="1" baseline="30000" dirty="0"/>
              <a:t>th</a:t>
            </a:r>
            <a:r>
              <a:rPr lang="en-GB" b="1" dirty="0"/>
              <a:t> September 2025</a:t>
            </a:r>
          </a:p>
          <a:p>
            <a:r>
              <a:rPr lang="en-GB" b="1" dirty="0"/>
              <a:t>Woodbank park</a:t>
            </a:r>
          </a:p>
          <a:p>
            <a:r>
              <a:rPr lang="en-GB" dirty="0"/>
              <a:t>More information to follow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1DF4BE-0602-4B65-B435-8A4B19AA92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3443" y="2341032"/>
            <a:ext cx="36957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667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FD2C4-BDD7-4164-9129-827F97BF8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98D1E-EA34-4378-8571-B0BA506A0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Home / School Diaries</a:t>
            </a:r>
          </a:p>
          <a:p>
            <a:r>
              <a:rPr lang="en-GB" sz="2400" dirty="0"/>
              <a:t>Parents evening – Autumn and Spring</a:t>
            </a:r>
          </a:p>
          <a:p>
            <a:r>
              <a:rPr lang="en-GB" sz="2400" dirty="0"/>
              <a:t>Open door </a:t>
            </a:r>
          </a:p>
          <a:p>
            <a:r>
              <a:rPr lang="en-GB" sz="2400" dirty="0"/>
              <a:t>Reports – Autumn, Spring targets, Summer</a:t>
            </a:r>
          </a:p>
          <a:p>
            <a:r>
              <a:rPr lang="en-GB" sz="2400" dirty="0"/>
              <a:t>Updates/photos on Google classroom</a:t>
            </a:r>
          </a:p>
          <a:p>
            <a:r>
              <a:rPr lang="en-GB" sz="2400" dirty="0"/>
              <a:t>Classroom / webpage</a:t>
            </a:r>
          </a:p>
        </p:txBody>
      </p:sp>
    </p:spTree>
    <p:extLst>
      <p:ext uri="{BB962C8B-B14F-4D97-AF65-F5344CB8AC3E}">
        <p14:creationId xmlns:p14="http://schemas.microsoft.com/office/powerpoint/2010/main" val="2102658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796F3-DA75-4F13-8602-627A3979C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9B808F-CA51-4347-8538-A24A2D6CF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/>
              <a:t>Reading book &amp; diary in school daily – ERIC </a:t>
            </a:r>
          </a:p>
          <a:p>
            <a:r>
              <a:rPr lang="en-GB" sz="2400" dirty="0"/>
              <a:t>Scheme – 2 books – a key read/supporting title. </a:t>
            </a:r>
          </a:p>
          <a:p>
            <a:r>
              <a:rPr lang="en-GB" sz="2400" dirty="0"/>
              <a:t>Children change books independently when their diary has been signed to say they have completed the books.</a:t>
            </a:r>
          </a:p>
          <a:p>
            <a:r>
              <a:rPr lang="en-GB" sz="2400" dirty="0"/>
              <a:t>Diary is not checked daily (once a week). It is the child’s responsibility to let somebody know if there is a note.</a:t>
            </a:r>
          </a:p>
          <a:p>
            <a:r>
              <a:rPr lang="en-GB" sz="2400" dirty="0"/>
              <a:t>We buddy up with year 6.</a:t>
            </a:r>
          </a:p>
        </p:txBody>
      </p:sp>
    </p:spTree>
    <p:extLst>
      <p:ext uri="{BB962C8B-B14F-4D97-AF65-F5344CB8AC3E}">
        <p14:creationId xmlns:p14="http://schemas.microsoft.com/office/powerpoint/2010/main" val="1190554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64930-0DA1-4525-B890-AD17E77FA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guidance is on the website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018D4E1-D19A-4F8F-8570-E0CFB7551D3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822" y="2573162"/>
            <a:ext cx="6543675" cy="305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013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FD2C4-BDD7-4164-9129-827F97BF8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98D1E-EA34-4378-8571-B0BA506A0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Spelling Shed programme – stage 3</a:t>
            </a:r>
          </a:p>
          <a:p>
            <a:r>
              <a:rPr lang="en-GB" sz="3200" dirty="0"/>
              <a:t>Spelling test every Wednesday and new spellings given the same day. </a:t>
            </a:r>
          </a:p>
          <a:p>
            <a:r>
              <a:rPr lang="en-GB" sz="3200" dirty="0"/>
              <a:t>Everyone will have the same spellings but some children may have 5 instead of 10.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6754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D2510C4-9322-49CE-8635-D2997C601E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47876" y="331433"/>
            <a:ext cx="5053612" cy="6526567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350FD54-DEC8-4A8C-BA33-BAF370C94AE1}"/>
              </a:ext>
            </a:extLst>
          </p:cNvPr>
          <p:cNvSpPr/>
          <p:nvPr/>
        </p:nvSpPr>
        <p:spPr>
          <a:xfrm>
            <a:off x="6711193" y="3129094"/>
            <a:ext cx="1140902" cy="1342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673F76-8C52-48A6-9AE4-5F6D580739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8382" y="4393028"/>
            <a:ext cx="1158340" cy="1524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7529C9-1CF8-4BD0-8D99-B540AB738854}"/>
              </a:ext>
            </a:extLst>
          </p:cNvPr>
          <p:cNvSpPr txBox="1"/>
          <p:nvPr/>
        </p:nvSpPr>
        <p:spPr>
          <a:xfrm>
            <a:off x="5335397" y="4706224"/>
            <a:ext cx="115833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Fundamentals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1379188-8787-4B77-BA92-48BE3ABB55A2}"/>
              </a:ext>
            </a:extLst>
          </p:cNvPr>
          <p:cNvSpPr/>
          <p:nvPr/>
        </p:nvSpPr>
        <p:spPr>
          <a:xfrm>
            <a:off x="6904139" y="331433"/>
            <a:ext cx="687898" cy="28935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745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6F410-2B02-4282-B23D-6A0B59AB7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6FBE4-9D9D-46C5-9E16-410529297A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Mathletics / </a:t>
            </a:r>
            <a:r>
              <a:rPr lang="en-GB" sz="2400" dirty="0" err="1"/>
              <a:t>TTRocks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Daily times tables/number bonds challenge.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Other ways to help at home :</a:t>
            </a:r>
          </a:p>
          <a:p>
            <a:endParaRPr lang="en-GB" sz="2400" dirty="0"/>
          </a:p>
          <a:p>
            <a:r>
              <a:rPr lang="en-GB" sz="2400" dirty="0"/>
              <a:t>Telling the time / Money</a:t>
            </a:r>
          </a:p>
        </p:txBody>
      </p:sp>
    </p:spTree>
    <p:extLst>
      <p:ext uri="{BB962C8B-B14F-4D97-AF65-F5344CB8AC3E}">
        <p14:creationId xmlns:p14="http://schemas.microsoft.com/office/powerpoint/2010/main" val="524963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97D89-57FC-4251-BF31-A6CFA4C39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Google Classroom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ADB5E9-EE5E-4913-B377-46DB908E06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Homework tasks/useful websites</a:t>
            </a:r>
          </a:p>
          <a:p>
            <a:endParaRPr lang="en-GB" sz="2400" dirty="0"/>
          </a:p>
          <a:p>
            <a:r>
              <a:rPr lang="en-GB" sz="2400" dirty="0"/>
              <a:t>Online learning – if needed</a:t>
            </a:r>
          </a:p>
          <a:p>
            <a:endParaRPr lang="en-GB" sz="2400" dirty="0"/>
          </a:p>
          <a:p>
            <a:r>
              <a:rPr lang="en-GB" sz="2400" dirty="0"/>
              <a:t>Photo uploads</a:t>
            </a:r>
          </a:p>
        </p:txBody>
      </p:sp>
    </p:spTree>
    <p:extLst>
      <p:ext uri="{BB962C8B-B14F-4D97-AF65-F5344CB8AC3E}">
        <p14:creationId xmlns:p14="http://schemas.microsoft.com/office/powerpoint/2010/main" val="3645398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A9B9C-FC5E-4DBF-B32E-92150668A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Trips/visits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5849C-A55D-40C7-AF4B-FC6019446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Autumn = Forest School Morning - Den building</a:t>
            </a:r>
          </a:p>
          <a:p>
            <a:r>
              <a:rPr lang="en-GB" dirty="0"/>
              <a:t>Visitor – Stone Age</a:t>
            </a:r>
          </a:p>
          <a:p>
            <a:endParaRPr lang="en-GB" dirty="0"/>
          </a:p>
          <a:p>
            <a:r>
              <a:rPr lang="en-GB" dirty="0"/>
              <a:t>Spring = History field Trip - Roman related</a:t>
            </a:r>
          </a:p>
          <a:p>
            <a:endParaRPr lang="en-GB" dirty="0"/>
          </a:p>
          <a:p>
            <a:r>
              <a:rPr lang="en-GB" dirty="0"/>
              <a:t>Summer = Geography – field trip – recycling centre</a:t>
            </a:r>
          </a:p>
        </p:txBody>
      </p:sp>
    </p:spTree>
    <p:extLst>
      <p:ext uri="{BB962C8B-B14F-4D97-AF65-F5344CB8AC3E}">
        <p14:creationId xmlns:p14="http://schemas.microsoft.com/office/powerpoint/2010/main" val="1376098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FED90-E541-4727-9A92-3E0A53F7C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55AB4-8C5F-464E-A344-5F2CD60394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Mathletics – set weekly</a:t>
            </a:r>
          </a:p>
          <a:p>
            <a:r>
              <a:rPr lang="en-GB" sz="2400" dirty="0"/>
              <a:t>Reading – daily</a:t>
            </a:r>
          </a:p>
          <a:p>
            <a:r>
              <a:rPr lang="en-GB" sz="2400" dirty="0"/>
              <a:t>Spellings – set weekly but need to be practised daily.</a:t>
            </a:r>
          </a:p>
          <a:p>
            <a:r>
              <a:rPr lang="en-GB" sz="2400" dirty="0"/>
              <a:t>TTRS/</a:t>
            </a:r>
            <a:r>
              <a:rPr lang="en-GB" sz="2400" dirty="0" err="1"/>
              <a:t>Numbots</a:t>
            </a:r>
            <a:r>
              <a:rPr lang="en-GB" sz="2400" dirty="0"/>
              <a:t> - daily</a:t>
            </a:r>
          </a:p>
          <a:p>
            <a:r>
              <a:rPr lang="en-GB" sz="2400" dirty="0"/>
              <a:t>Any additional homework tasks will be uploaded via Google classroom.</a:t>
            </a:r>
          </a:p>
        </p:txBody>
      </p:sp>
    </p:spTree>
    <p:extLst>
      <p:ext uri="{BB962C8B-B14F-4D97-AF65-F5344CB8AC3E}">
        <p14:creationId xmlns:p14="http://schemas.microsoft.com/office/powerpoint/2010/main" val="2535740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267F-5199-4C8F-88FE-8A8E09D19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>
                <a:solidFill>
                  <a:schemeClr val="tx1"/>
                </a:solidFill>
              </a:rPr>
              <a:t>Indoor PE – Tuesday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Outdoor PE – Wednesday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Swimming – Summer term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- Please take your child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swimming before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Summer term.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DC41C6C-1EFA-4066-86C8-421D099781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88146" y="973668"/>
            <a:ext cx="3988662" cy="5335828"/>
          </a:xfrm>
        </p:spPr>
      </p:pic>
    </p:spTree>
    <p:extLst>
      <p:ext uri="{BB962C8B-B14F-4D97-AF65-F5344CB8AC3E}">
        <p14:creationId xmlns:p14="http://schemas.microsoft.com/office/powerpoint/2010/main" val="1544989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53A0F-6781-4EAC-A8DB-B41AF0AEF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42F0E1-9E14-4337-8F52-214B7EC6D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Team tables</a:t>
            </a:r>
          </a:p>
          <a:p>
            <a:r>
              <a:rPr lang="en-GB" sz="2800" dirty="0"/>
              <a:t>Happy rocks – reward system</a:t>
            </a:r>
          </a:p>
        </p:txBody>
      </p:sp>
    </p:spTree>
    <p:extLst>
      <p:ext uri="{BB962C8B-B14F-4D97-AF65-F5344CB8AC3E}">
        <p14:creationId xmlns:p14="http://schemas.microsoft.com/office/powerpoint/2010/main" val="16011467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B86A1-3D8C-482A-B0B1-F1ECF2F4C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Playtime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44E54-7D52-411B-8309-0AB5D6BD4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Tuck shop available morning play only – 25p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>
                <a:highlight>
                  <a:srgbClr val="FFFF00"/>
                </a:highlight>
              </a:rPr>
              <a:t>Healthy snack:</a:t>
            </a:r>
          </a:p>
          <a:p>
            <a:r>
              <a:rPr lang="en-GB" sz="2000" dirty="0">
                <a:highlight>
                  <a:srgbClr val="FFFF00"/>
                </a:highlight>
              </a:rPr>
              <a:t>Piece of fruit/vegetable sticks/ breadsticks/raisins/bread roll</a:t>
            </a:r>
          </a:p>
          <a:p>
            <a:endParaRPr lang="en-GB" sz="2000" dirty="0"/>
          </a:p>
          <a:p>
            <a:r>
              <a:rPr lang="en-GB" sz="2000" dirty="0"/>
              <a:t>No nuts/ chocolate/ crisps/ yogurts/ cakes/ fruit winders/ sugary cereal bars/ yogurt covered snacks</a:t>
            </a:r>
          </a:p>
        </p:txBody>
      </p:sp>
    </p:spTree>
    <p:extLst>
      <p:ext uri="{BB962C8B-B14F-4D97-AF65-F5344CB8AC3E}">
        <p14:creationId xmlns:p14="http://schemas.microsoft.com/office/powerpoint/2010/main" val="2873798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6C2D2-2DE1-4DFC-81A7-5C22E6176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Enrichment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DF570-CD28-42EF-B2EE-3923CBBE38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Forest school and gardening – Autumn 1</a:t>
            </a:r>
          </a:p>
          <a:p>
            <a:r>
              <a:rPr lang="en-GB" sz="3200" dirty="0"/>
              <a:t>Please have wellies in school at all times – labelled.  </a:t>
            </a:r>
          </a:p>
        </p:txBody>
      </p:sp>
    </p:spTree>
    <p:extLst>
      <p:ext uri="{BB962C8B-B14F-4D97-AF65-F5344CB8AC3E}">
        <p14:creationId xmlns:p14="http://schemas.microsoft.com/office/powerpoint/2010/main" val="6410993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E0FD4-909D-464D-874C-648ADAF4F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question?</a:t>
            </a:r>
          </a:p>
        </p:txBody>
      </p:sp>
    </p:spTree>
    <p:extLst>
      <p:ext uri="{BB962C8B-B14F-4D97-AF65-F5344CB8AC3E}">
        <p14:creationId xmlns:p14="http://schemas.microsoft.com/office/powerpoint/2010/main" val="14697995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988</TotalTime>
  <Words>430</Words>
  <Application>Microsoft Office PowerPoint</Application>
  <PresentationFormat>Widescreen</PresentationFormat>
  <Paragraphs>73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Century Gothic</vt:lpstr>
      <vt:lpstr>Wingdings 3</vt:lpstr>
      <vt:lpstr>Ion Boardroom</vt:lpstr>
      <vt:lpstr>Year 3 welcome meeting.</vt:lpstr>
      <vt:lpstr>Meet the staff</vt:lpstr>
      <vt:lpstr>PowerPoint Presentation</vt:lpstr>
      <vt:lpstr>PowerPoint Presentation</vt:lpstr>
      <vt:lpstr>PowerPoint Presentation</vt:lpstr>
      <vt:lpstr>Cross country</vt:lpstr>
      <vt:lpstr>Communication </vt:lpstr>
      <vt:lpstr>Reading</vt:lpstr>
      <vt:lpstr>Reading guidance is on the website</vt:lpstr>
      <vt:lpstr>Spellings</vt:lpstr>
      <vt:lpstr>PowerPoint Presentation</vt:lpstr>
      <vt:lpstr>Maths</vt:lpstr>
      <vt:lpstr>Google Classroom</vt:lpstr>
      <vt:lpstr>Trips/visits</vt:lpstr>
      <vt:lpstr>Homework</vt:lpstr>
      <vt:lpstr>          Indoor PE – Tuesday  Outdoor PE – Wednesday  Swimming – Summer term  - Please take your child  swimming before the  Summer term.</vt:lpstr>
      <vt:lpstr>Tables</vt:lpstr>
      <vt:lpstr>Playtime</vt:lpstr>
      <vt:lpstr>Enrichment</vt:lpstr>
      <vt:lpstr>Any question?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welcome meeting.</dc:title>
  <dc:creator>Mollie Sinnott</dc:creator>
  <cp:lastModifiedBy>Mollie Sinnott</cp:lastModifiedBy>
  <cp:revision>15</cp:revision>
  <dcterms:created xsi:type="dcterms:W3CDTF">2023-09-04T14:33:44Z</dcterms:created>
  <dcterms:modified xsi:type="dcterms:W3CDTF">2025-09-03T17:22:24Z</dcterms:modified>
</cp:coreProperties>
</file>