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9" r:id="rId4"/>
    <p:sldId id="261" r:id="rId5"/>
    <p:sldId id="262" r:id="rId6"/>
    <p:sldId id="260" r:id="rId7"/>
    <p:sldId id="263"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2062902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3193493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269680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BDB5E9-50C5-4E38-A95C-F943BF339826}" type="datetimeFigureOut">
              <a:rPr lang="en-GB" smtClean="0"/>
              <a:t>25/04/2019</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604691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BDB5E9-50C5-4E38-A95C-F943BF339826}" type="datetimeFigureOut">
              <a:rPr lang="en-GB" smtClean="0"/>
              <a:t>25/04/2019</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3856323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BDB5E9-50C5-4E38-A95C-F943BF339826}" type="datetimeFigureOut">
              <a:rPr lang="en-GB" smtClean="0"/>
              <a:t>25/04/2019</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36326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BDB5E9-50C5-4E38-A95C-F943BF339826}" type="datetimeFigureOut">
              <a:rPr lang="en-GB" smtClean="0"/>
              <a:t>25/04/2019</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677560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BDB5E9-50C5-4E38-A95C-F943BF339826}" type="datetimeFigureOut">
              <a:rPr lang="en-GB" smtClean="0"/>
              <a:t>25/04/2019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2701741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BDB5E9-50C5-4E38-A95C-F943BF339826}" type="datetimeFigureOut">
              <a:rPr lang="en-GB" smtClean="0"/>
              <a:t>25/04/2019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2927339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292249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0DE80E2-75DC-41F8-B002-687B438153C8}"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5185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4BDB5E9-50C5-4E38-A95C-F943BF339826}" type="datetimeFigureOut">
              <a:rPr lang="en-GB" smtClean="0"/>
              <a:t>25/04/2019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4266050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4BDB5E9-50C5-4E38-A95C-F943BF339826}" type="datetimeFigureOut">
              <a:rPr lang="en-GB" smtClean="0"/>
              <a:t>25/04/2019</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E80E2-75DC-41F8-B002-687B438153C8}"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36370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4BDB5E9-50C5-4E38-A95C-F943BF339826}" type="datetimeFigureOut">
              <a:rPr lang="en-GB" smtClean="0"/>
              <a:t>25/04/2019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18161448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3447905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BDB5E9-50C5-4E38-A95C-F943BF339826}" type="datetimeFigureOut">
              <a:rPr lang="en-GB" smtClean="0"/>
              <a:t>25/04/2019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0DE80E2-75DC-41F8-B002-687B438153C8}" type="slidenum">
              <a:rPr lang="en-GB" smtClean="0"/>
              <a:t>‹#›</a:t>
            </a:fld>
            <a:endParaRPr lang="en-GB"/>
          </a:p>
        </p:txBody>
      </p:sp>
    </p:spTree>
    <p:extLst>
      <p:ext uri="{BB962C8B-B14F-4D97-AF65-F5344CB8AC3E}">
        <p14:creationId xmlns:p14="http://schemas.microsoft.com/office/powerpoint/2010/main" val="3908833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BDB5E9-50C5-4E38-A95C-F943BF339826}" type="datetimeFigureOut">
              <a:rPr lang="en-GB" smtClean="0"/>
              <a:t>25/04/2019</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0DE80E2-75DC-41F8-B002-687B438153C8}" type="slidenum">
              <a:rPr lang="en-GB" smtClean="0"/>
              <a:t>‹#›</a:t>
            </a:fld>
            <a:endParaRPr lang="en-GB"/>
          </a:p>
        </p:txBody>
      </p:sp>
    </p:spTree>
    <p:extLst>
      <p:ext uri="{BB962C8B-B14F-4D97-AF65-F5344CB8AC3E}">
        <p14:creationId xmlns:p14="http://schemas.microsoft.com/office/powerpoint/2010/main" val="153885754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_SsccRkLLzU"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Ladybrook Primary School</a:t>
            </a:r>
            <a:br>
              <a:rPr lang="en-GB" dirty="0" smtClean="0"/>
            </a:br>
            <a:r>
              <a:rPr lang="en-GB" dirty="0" smtClean="0"/>
              <a:t>Restorative Ambassadors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0535834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Introductions – Who are we?</a:t>
            </a:r>
            <a:endParaRPr lang="en-GB" dirty="0"/>
          </a:p>
        </p:txBody>
      </p:sp>
      <p:sp>
        <p:nvSpPr>
          <p:cNvPr id="3" name="Text Placeholder 2"/>
          <p:cNvSpPr>
            <a:spLocks noGrp="1"/>
          </p:cNvSpPr>
          <p:nvPr>
            <p:ph type="body" idx="1"/>
          </p:nvPr>
        </p:nvSpPr>
        <p:spPr/>
        <p:txBody>
          <a:bodyPr>
            <a:normAutofit fontScale="92500" lnSpcReduction="20000"/>
          </a:bodyPr>
          <a:lstStyle/>
          <a:p>
            <a:r>
              <a:rPr lang="en-GB" dirty="0" smtClean="0"/>
              <a:t>We </a:t>
            </a:r>
            <a:r>
              <a:rPr lang="en-GB" dirty="0" err="1" smtClean="0"/>
              <a:t>rae</a:t>
            </a:r>
            <a:r>
              <a:rPr lang="en-GB" dirty="0" smtClean="0"/>
              <a:t> volunteers who help other children restore relationships when something happens in the playground. Sometimes we do this by ourselves but sometimes adults work with us if the problem is big. </a:t>
            </a:r>
            <a:endParaRPr lang="en-GB" dirty="0"/>
          </a:p>
        </p:txBody>
      </p:sp>
    </p:spTree>
    <p:extLst>
      <p:ext uri="{BB962C8B-B14F-4D97-AF65-F5344CB8AC3E}">
        <p14:creationId xmlns:p14="http://schemas.microsoft.com/office/powerpoint/2010/main" val="18015704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training</a:t>
            </a:r>
            <a:endParaRPr lang="en-GB" dirty="0"/>
          </a:p>
        </p:txBody>
      </p:sp>
      <p:sp>
        <p:nvSpPr>
          <p:cNvPr id="3" name="Content Placeholder 2"/>
          <p:cNvSpPr>
            <a:spLocks noGrp="1"/>
          </p:cNvSpPr>
          <p:nvPr>
            <p:ph idx="1"/>
          </p:nvPr>
        </p:nvSpPr>
        <p:spPr/>
        <p:txBody>
          <a:bodyPr/>
          <a:lstStyle/>
          <a:p>
            <a:r>
              <a:rPr lang="en-GB" dirty="0" smtClean="0"/>
              <a:t>2 days training with Stockport’s RA team</a:t>
            </a:r>
          </a:p>
          <a:p>
            <a:pPr marL="0" indent="0">
              <a:buNone/>
            </a:pPr>
            <a:endParaRPr lang="en-GB" dirty="0" smtClean="0"/>
          </a:p>
          <a:p>
            <a:pPr marL="0" indent="0">
              <a:buNone/>
            </a:pPr>
            <a:r>
              <a:rPr lang="en-GB" dirty="0" smtClean="0"/>
              <a:t>In this training, we developed the skills needed to be an ambassador:</a:t>
            </a:r>
          </a:p>
          <a:p>
            <a:r>
              <a:rPr lang="en-GB" dirty="0" smtClean="0"/>
              <a:t>We learned about reading body language and facial expressions</a:t>
            </a:r>
          </a:p>
          <a:p>
            <a:r>
              <a:rPr lang="en-GB" dirty="0" smtClean="0"/>
              <a:t>We learned about empathy</a:t>
            </a:r>
          </a:p>
          <a:p>
            <a:r>
              <a:rPr lang="en-GB" dirty="0" smtClean="0"/>
              <a:t>We learned how to be good listeners</a:t>
            </a:r>
          </a:p>
          <a:p>
            <a:r>
              <a:rPr lang="en-GB" dirty="0" smtClean="0"/>
              <a:t>We learned all about different emotions</a:t>
            </a:r>
          </a:p>
          <a:p>
            <a:r>
              <a:rPr lang="en-GB" dirty="0" smtClean="0"/>
              <a:t>We learned about having different perspectives, that there isn’t always one story and that if stories are different it doesn’t mean one is wrong!</a:t>
            </a:r>
          </a:p>
          <a:p>
            <a:endParaRPr lang="en-GB" dirty="0"/>
          </a:p>
        </p:txBody>
      </p:sp>
    </p:spTree>
    <p:extLst>
      <p:ext uri="{BB962C8B-B14F-4D97-AF65-F5344CB8AC3E}">
        <p14:creationId xmlns:p14="http://schemas.microsoft.com/office/powerpoint/2010/main" val="32342217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4590" y="2646548"/>
            <a:ext cx="8911687" cy="1280890"/>
          </a:xfrm>
        </p:spPr>
        <p:txBody>
          <a:bodyPr>
            <a:normAutofit fontScale="90000"/>
          </a:bodyPr>
          <a:lstStyle/>
          <a:p>
            <a:r>
              <a:rPr lang="en-GB" dirty="0" smtClean="0"/>
              <a:t>Our role in the playground… </a:t>
            </a:r>
            <a:br>
              <a:rPr lang="en-GB" dirty="0" smtClean="0"/>
            </a:br>
            <a:r>
              <a:rPr lang="en-GB" dirty="0" smtClean="0"/>
              <a:t>we play until we are needed! Other children come to us for help.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8473116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4059" y="305254"/>
            <a:ext cx="8915399" cy="1468800"/>
          </a:xfrm>
        </p:spPr>
        <p:txBody>
          <a:bodyPr/>
          <a:lstStyle/>
          <a:p>
            <a:r>
              <a:rPr lang="en-GB" dirty="0" smtClean="0"/>
              <a:t>What is in the </a:t>
            </a:r>
            <a:r>
              <a:rPr lang="en-GB" dirty="0" smtClean="0"/>
              <a:t>restorative bag</a:t>
            </a:r>
            <a:r>
              <a:rPr lang="en-GB" dirty="0" smtClean="0"/>
              <a:t>?</a:t>
            </a:r>
            <a:endParaRPr lang="en-GB" dirty="0"/>
          </a:p>
        </p:txBody>
      </p:sp>
      <p:sp>
        <p:nvSpPr>
          <p:cNvPr id="3" name="Text Placeholder 2"/>
          <p:cNvSpPr>
            <a:spLocks noGrp="1"/>
          </p:cNvSpPr>
          <p:nvPr>
            <p:ph type="body" idx="1"/>
          </p:nvPr>
        </p:nvSpPr>
        <p:spPr>
          <a:xfrm>
            <a:off x="2492393" y="1991786"/>
            <a:ext cx="8915399" cy="860400"/>
          </a:xfrm>
        </p:spPr>
        <p:txBody>
          <a:bodyPr>
            <a:noAutofit/>
          </a:bodyPr>
          <a:lstStyle/>
          <a:p>
            <a:pPr marL="342900" indent="-342900">
              <a:buFont typeface="Wingdings" panose="05000000000000000000" pitchFamily="2" charset="2"/>
              <a:buChar char="Ø"/>
            </a:pPr>
            <a:r>
              <a:rPr lang="en-GB" sz="4400" dirty="0" smtClean="0"/>
              <a:t>Our talking toy</a:t>
            </a:r>
          </a:p>
          <a:p>
            <a:pPr marL="342900" indent="-342900">
              <a:buFont typeface="Wingdings" panose="05000000000000000000" pitchFamily="2" charset="2"/>
              <a:buChar char="Ø"/>
            </a:pPr>
            <a:r>
              <a:rPr lang="en-GB" sz="4400" dirty="0" smtClean="0"/>
              <a:t>Our emotions chart</a:t>
            </a:r>
          </a:p>
          <a:p>
            <a:pPr marL="342900" indent="-342900">
              <a:buFont typeface="Wingdings" panose="05000000000000000000" pitchFamily="2" charset="2"/>
              <a:buChar char="Ø"/>
            </a:pPr>
            <a:r>
              <a:rPr lang="en-GB" sz="4400" dirty="0" smtClean="0"/>
              <a:t>Our notebook</a:t>
            </a:r>
          </a:p>
          <a:p>
            <a:pPr marL="342900" indent="-342900">
              <a:buFont typeface="Wingdings" panose="05000000000000000000" pitchFamily="2" charset="2"/>
              <a:buChar char="Ø"/>
            </a:pPr>
            <a:r>
              <a:rPr lang="en-GB" sz="4400" dirty="0" smtClean="0"/>
              <a:t>Our jackets</a:t>
            </a:r>
          </a:p>
          <a:p>
            <a:pPr marL="342900" indent="-342900">
              <a:buFont typeface="Wingdings" panose="05000000000000000000" pitchFamily="2" charset="2"/>
              <a:buChar char="Ø"/>
            </a:pPr>
            <a:r>
              <a:rPr lang="en-GB" sz="4400" dirty="0" smtClean="0"/>
              <a:t>Our questions</a:t>
            </a:r>
            <a:endParaRPr lang="en-GB" sz="4400" dirty="0"/>
          </a:p>
        </p:txBody>
      </p:sp>
    </p:spTree>
    <p:extLst>
      <p:ext uri="{BB962C8B-B14F-4D97-AF65-F5344CB8AC3E}">
        <p14:creationId xmlns:p14="http://schemas.microsoft.com/office/powerpoint/2010/main" val="25356268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perspectives and jumping to conclusions</a:t>
            </a:r>
            <a:endParaRPr lang="en-GB" dirty="0"/>
          </a:p>
        </p:txBody>
      </p:sp>
      <p:sp>
        <p:nvSpPr>
          <p:cNvPr id="3" name="Content Placeholder 2"/>
          <p:cNvSpPr>
            <a:spLocks noGrp="1"/>
          </p:cNvSpPr>
          <p:nvPr>
            <p:ph idx="1"/>
          </p:nvPr>
        </p:nvSpPr>
        <p:spPr>
          <a:xfrm>
            <a:off x="1964167" y="2306619"/>
            <a:ext cx="8915400" cy="3777622"/>
          </a:xfrm>
        </p:spPr>
        <p:txBody>
          <a:bodyPr/>
          <a:lstStyle/>
          <a:p>
            <a:r>
              <a:rPr lang="en-GB" dirty="0" smtClean="0"/>
              <a:t>Sometimes we see something happening and we want to jump straight in, we mustn’t do that because we don’t always know the reasons for what is happening….we have to  listen to what may have already happened or what may be about to happen. Our restorative circles allow us to get the full picture. </a:t>
            </a:r>
          </a:p>
          <a:p>
            <a:r>
              <a:rPr lang="en-GB" dirty="0" smtClean="0"/>
              <a:t>Watch this short video. At each pause, decide what you think is happening. </a:t>
            </a:r>
            <a:endParaRPr lang="en-GB" dirty="0"/>
          </a:p>
          <a:p>
            <a:r>
              <a:rPr lang="en-US" altLang="en-US" dirty="0">
                <a:solidFill>
                  <a:schemeClr val="tx1"/>
                </a:solidFill>
                <a:latin typeface="Arial" panose="020B0604020202020204" pitchFamily="34" charset="0"/>
                <a:hlinkClick r:id="rId2"/>
              </a:rPr>
              <a:t>https://www.youtube.com/watch?v=_SsccRkLLzU</a:t>
            </a:r>
            <a:endParaRPr lang="en-US" altLang="en-US" dirty="0">
              <a:solidFill>
                <a:schemeClr val="tx1"/>
              </a:solidFill>
              <a:latin typeface="Arial" panose="020B0604020202020204" pitchFamily="34" charset="0"/>
            </a:endParaRPr>
          </a:p>
          <a:p>
            <a:endParaRPr lang="en-GB" dirty="0" smtClean="0"/>
          </a:p>
          <a:p>
            <a:r>
              <a:rPr lang="en-GB" dirty="0" smtClean="0"/>
              <a:t>At the end, were you surprised?</a:t>
            </a:r>
          </a:p>
          <a:p>
            <a:r>
              <a:rPr lang="en-GB" dirty="0" smtClean="0"/>
              <a:t>Often, we can jump to conclusions!</a:t>
            </a:r>
            <a:endParaRPr lang="en-GB" dirty="0"/>
          </a:p>
          <a:p>
            <a:endParaRPr lang="en-GB" dirty="0"/>
          </a:p>
        </p:txBody>
      </p:sp>
    </p:spTree>
    <p:extLst>
      <p:ext uri="{BB962C8B-B14F-4D97-AF65-F5344CB8AC3E}">
        <p14:creationId xmlns:p14="http://schemas.microsoft.com/office/powerpoint/2010/main" val="1754696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we try to help solve problems WITH people in our circles… the social window </a:t>
            </a:r>
            <a:endParaRPr lang="en-GB" dirty="0"/>
          </a:p>
        </p:txBody>
      </p:sp>
      <p:pic>
        <p:nvPicPr>
          <p:cNvPr id="4" name="Content Placeholder 3"/>
          <p:cNvPicPr>
            <a:picLocks noGrp="1" noChangeAspect="1"/>
          </p:cNvPicPr>
          <p:nvPr>
            <p:ph idx="1"/>
          </p:nvPr>
        </p:nvPicPr>
        <p:blipFill>
          <a:blip r:embed="rId2"/>
          <a:stretch>
            <a:fillRect/>
          </a:stretch>
        </p:blipFill>
        <p:spPr>
          <a:xfrm>
            <a:off x="2118563" y="1905000"/>
            <a:ext cx="5089061" cy="4700469"/>
          </a:xfrm>
          <a:prstGeom prst="rect">
            <a:avLst/>
          </a:prstGeom>
        </p:spPr>
      </p:pic>
      <p:sp>
        <p:nvSpPr>
          <p:cNvPr id="5" name="Explosion 2 4"/>
          <p:cNvSpPr/>
          <p:nvPr/>
        </p:nvSpPr>
        <p:spPr>
          <a:xfrm>
            <a:off x="6755802" y="1333948"/>
            <a:ext cx="5436198" cy="5524052"/>
          </a:xfrm>
          <a:prstGeom prst="irregularSeal2">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6" name="TextBox 5"/>
          <p:cNvSpPr txBox="1"/>
          <p:nvPr/>
        </p:nvSpPr>
        <p:spPr>
          <a:xfrm>
            <a:off x="8014447" y="2936838"/>
            <a:ext cx="2861534" cy="2554545"/>
          </a:xfrm>
          <a:prstGeom prst="rect">
            <a:avLst/>
          </a:prstGeom>
          <a:noFill/>
        </p:spPr>
        <p:txBody>
          <a:bodyPr wrap="square" rtlCol="0">
            <a:spAutoFit/>
          </a:bodyPr>
          <a:lstStyle/>
          <a:p>
            <a:r>
              <a:rPr lang="en-GB" sz="1000" dirty="0" smtClean="0"/>
              <a:t>Problem:</a:t>
            </a:r>
          </a:p>
          <a:p>
            <a:endParaRPr lang="en-GB" sz="1000" dirty="0"/>
          </a:p>
          <a:p>
            <a:r>
              <a:rPr lang="en-GB" sz="1000" dirty="0" smtClean="0"/>
              <a:t>Two children in Year 1 keep falling out over the football. They both want it. </a:t>
            </a:r>
            <a:endParaRPr lang="en-GB" sz="1000" dirty="0" smtClean="0"/>
          </a:p>
          <a:p>
            <a:endParaRPr lang="en-GB" sz="1000" dirty="0" smtClean="0"/>
          </a:p>
          <a:p>
            <a:r>
              <a:rPr lang="en-GB" sz="1000" dirty="0" smtClean="0"/>
              <a:t>If we are in the ‘for box’ – we get them both a football – they don’t learn to share.</a:t>
            </a:r>
          </a:p>
          <a:p>
            <a:r>
              <a:rPr lang="en-GB" sz="1000" dirty="0" smtClean="0"/>
              <a:t>If we are in the ‘not box’, we ignore them and they don’t learn to share.</a:t>
            </a:r>
          </a:p>
          <a:p>
            <a:r>
              <a:rPr lang="en-GB" sz="1000" dirty="0" smtClean="0"/>
              <a:t>If we are in the ‘to box’, we punish them by taking the ball off them – they don’t learn to share.</a:t>
            </a:r>
          </a:p>
          <a:p>
            <a:r>
              <a:rPr lang="en-GB" sz="1000" dirty="0" smtClean="0"/>
              <a:t>If we are in the ‘with box’, we talk to them about the problem, find solutions together and model what should happen – they learn to share!</a:t>
            </a:r>
            <a:endParaRPr lang="en-GB" sz="1000" dirty="0"/>
          </a:p>
        </p:txBody>
      </p:sp>
    </p:spTree>
    <p:extLst>
      <p:ext uri="{BB962C8B-B14F-4D97-AF65-F5344CB8AC3E}">
        <p14:creationId xmlns:p14="http://schemas.microsoft.com/office/powerpoint/2010/main" val="265818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listening. To finish ….</a:t>
            </a:r>
            <a:endParaRPr lang="en-GB" dirty="0"/>
          </a:p>
        </p:txBody>
      </p:sp>
      <p:sp>
        <p:nvSpPr>
          <p:cNvPr id="3" name="Text Placeholder 2"/>
          <p:cNvSpPr>
            <a:spLocks noGrp="1"/>
          </p:cNvSpPr>
          <p:nvPr>
            <p:ph type="body" idx="1"/>
          </p:nvPr>
        </p:nvSpPr>
        <p:spPr/>
        <p:txBody>
          <a:bodyPr/>
          <a:lstStyle/>
          <a:p>
            <a:r>
              <a:rPr lang="en-GB" dirty="0"/>
              <a:t>How much do you </a:t>
            </a:r>
            <a:r>
              <a:rPr lang="en-GB" dirty="0" smtClean="0"/>
              <a:t>now know </a:t>
            </a:r>
            <a:r>
              <a:rPr lang="en-GB" dirty="0"/>
              <a:t>about Restorative Ambassadors?</a:t>
            </a:r>
          </a:p>
          <a:p>
            <a:r>
              <a:rPr lang="en-GB" dirty="0"/>
              <a:t>0 is nothing, 10 is everything!</a:t>
            </a:r>
          </a:p>
          <a:p>
            <a:endParaRPr lang="en-GB" dirty="0"/>
          </a:p>
        </p:txBody>
      </p:sp>
    </p:spTree>
    <p:extLst>
      <p:ext uri="{BB962C8B-B14F-4D97-AF65-F5344CB8AC3E}">
        <p14:creationId xmlns:p14="http://schemas.microsoft.com/office/powerpoint/2010/main" val="133588847"/>
      </p:ext>
    </p:extLst>
  </p:cSld>
  <p:clrMapOvr>
    <a:masterClrMapping/>
  </p:clrMapOvr>
</p:sld>
</file>

<file path=ppt/theme/theme1.xml><?xml version="1.0" encoding="utf-8"?>
<a:theme xmlns:a="http://schemas.openxmlformats.org/drawingml/2006/main" name="Wisp">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37</TotalTime>
  <Words>403</Words>
  <Application>Microsoft Office PowerPoint</Application>
  <PresentationFormat>Widescreen</PresentationFormat>
  <Paragraphs>38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Century Gothic</vt:lpstr>
      <vt:lpstr>Wingdings</vt:lpstr>
      <vt:lpstr>Wingdings 3</vt:lpstr>
      <vt:lpstr>Wisp</vt:lpstr>
      <vt:lpstr>Ladybrook Primary School Restorative Ambassadors</vt:lpstr>
      <vt:lpstr>Introductions – Who are we?</vt:lpstr>
      <vt:lpstr>Our training</vt:lpstr>
      <vt:lpstr>Our role in the playground…  we play until we are needed! Other children come to us for help. </vt:lpstr>
      <vt:lpstr>What is in the restorative bag?</vt:lpstr>
      <vt:lpstr>Different perspectives and jumping to conclusions</vt:lpstr>
      <vt:lpstr>How we try to help solve problems WITH people in our circles… the social window </vt:lpstr>
      <vt:lpstr>Thank you for listening. To finish ….</vt:lpstr>
    </vt:vector>
  </TitlesOfParts>
  <Company>RM Education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Ladybrook Primary School Restorative Ambassadors</dc:title>
  <dc:creator>Mrs Woosnam</dc:creator>
  <cp:lastModifiedBy>Mrs Woosnam</cp:lastModifiedBy>
  <cp:revision>7</cp:revision>
  <dcterms:created xsi:type="dcterms:W3CDTF">2018-11-06T12:07:21Z</dcterms:created>
  <dcterms:modified xsi:type="dcterms:W3CDTF">2019-04-25T17:27:25Z</dcterms:modified>
</cp:coreProperties>
</file>