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embeddedFontLst>
    <p:embeddedFont>
      <p:font typeface="Candara" panose="020E0502030303020204" pitchFamily="34" charset="0"/>
      <p:regular r:id="rId16"/>
      <p:bold r:id="rId17"/>
      <p:italic r:id="rId18"/>
      <p:boldItalic r:id="rId1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3" roundtripDataSignature="AMtx7mhIPrsZPlDkJnoi/ggCPECegOGED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170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customschemas.google.com/relationships/presentationmetadata" Target="metadata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30" name="Google Shape;130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38" name="Google Shape;13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46" name="Google Shape;146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g2ff6f129a0d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52" name="Google Shape;152;g2ff6f129a0d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g37bb2d7a7b1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8" name="Google Shape;158;g37bb2d7a7b1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64" name="Google Shape;16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70" name="Google Shape;170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76" name="Google Shape;176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85" name="Google Shape;185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91" name="Google Shape;191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99" name="Google Shape;199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06" name="Google Shape;206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g3022328f912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2" name="Google Shape;212;g3022328f912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Slide" type="title">
  <p:cSld name="TITLE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12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rgbClr val="0293E0"/>
              </a:gs>
              <a:gs pos="100000">
                <a:srgbClr val="81D2FE"/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grpSp>
        <p:nvGrpSpPr>
          <p:cNvPr id="20" name="Google Shape;20;p12"/>
          <p:cNvGrpSpPr/>
          <p:nvPr/>
        </p:nvGrpSpPr>
        <p:grpSpPr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21" name="Google Shape;21;p12"/>
            <p:cNvSpPr/>
            <p:nvPr/>
          </p:nvSpPr>
          <p:spPr>
            <a:xfrm>
              <a:off x="4810125" y="4500563"/>
              <a:ext cx="4295775" cy="1016000"/>
            </a:xfrm>
            <a:custGeom>
              <a:avLst/>
              <a:gdLst/>
              <a:ahLst/>
              <a:cxnLst/>
              <a:rect l="l" t="t" r="r" b="b"/>
              <a:pathLst>
                <a:path w="2706" h="640" extrusionOk="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lt2">
                <a:alpha val="28235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22" name="Google Shape;22;p12"/>
            <p:cNvSpPr/>
            <p:nvPr/>
          </p:nvSpPr>
          <p:spPr>
            <a:xfrm>
              <a:off x="-309563" y="4318000"/>
              <a:ext cx="8280401" cy="1209675"/>
            </a:xfrm>
            <a:custGeom>
              <a:avLst/>
              <a:gdLst/>
              <a:ahLst/>
              <a:cxnLst/>
              <a:rect l="l" t="t" r="r" b="b"/>
              <a:pathLst>
                <a:path w="5216" h="762" extrusionOk="0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lt2">
                <a:alpha val="4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23" name="Google Shape;23;p12"/>
            <p:cNvSpPr/>
            <p:nvPr/>
          </p:nvSpPr>
          <p:spPr>
            <a:xfrm>
              <a:off x="3175" y="4335463"/>
              <a:ext cx="8166100" cy="1101725"/>
            </a:xfrm>
            <a:custGeom>
              <a:avLst/>
              <a:gdLst/>
              <a:ahLst/>
              <a:cxnLst/>
              <a:rect l="l" t="t" r="r" b="b"/>
              <a:pathLst>
                <a:path w="5144" h="694" extrusionOk="0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9525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24" name="Google Shape;24;p12"/>
            <p:cNvSpPr/>
            <p:nvPr/>
          </p:nvSpPr>
          <p:spPr>
            <a:xfrm>
              <a:off x="4156075" y="4316413"/>
              <a:ext cx="4940300" cy="927100"/>
            </a:xfrm>
            <a:custGeom>
              <a:avLst/>
              <a:gdLst/>
              <a:ahLst/>
              <a:cxnLst/>
              <a:rect l="l" t="t" r="r" b="b"/>
              <a:pathLst>
                <a:path w="3112" h="584" extrusionOk="0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9525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25" name="Google Shape;25;p12"/>
            <p:cNvSpPr/>
            <p:nvPr/>
          </p:nvSpPr>
          <p:spPr>
            <a:xfrm>
              <a:off x="-3905250" y="4294188"/>
              <a:ext cx="13011150" cy="1892300"/>
            </a:xfrm>
            <a:custGeom>
              <a:avLst/>
              <a:gdLst/>
              <a:ahLst/>
              <a:cxnLst/>
              <a:rect l="l" t="t" r="r" b="b"/>
              <a:pathLst>
                <a:path w="8196" h="1192" extrusionOk="0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</p:grpSp>
      <p:sp>
        <p:nvSpPr>
          <p:cNvPr id="26" name="Google Shape;26;p12"/>
          <p:cNvSpPr txBox="1"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  <a:defRPr sz="4400">
                <a:solidFill>
                  <a:srgbClr val="FFFFFF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12"/>
          <p:cNvSpPr txBox="1"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FFFFFF"/>
                </a:solidFill>
              </a:defRPr>
            </a:lvl1pPr>
            <a:lvl2pPr lvl="1" algn="ctr">
              <a:lnSpc>
                <a:spcPct val="100000"/>
              </a:lnSpc>
              <a:spcBef>
                <a:spcPts val="440"/>
              </a:spcBef>
              <a:spcAft>
                <a:spcPts val="0"/>
              </a:spcAft>
              <a:buSzPts val="2200"/>
              <a:buNone/>
              <a:defRPr>
                <a:solidFill>
                  <a:srgbClr val="888888"/>
                </a:solidFill>
              </a:defRPr>
            </a:lvl2pPr>
            <a:lvl3pPr lvl="2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None/>
              <a:defRPr>
                <a:solidFill>
                  <a:srgbClr val="888888"/>
                </a:solidFill>
              </a:defRPr>
            </a:lvl3pPr>
            <a:lvl4pPr lvl="3" algn="ctr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  <a:defRPr>
                <a:solidFill>
                  <a:srgbClr val="888888"/>
                </a:solidFill>
              </a:defRPr>
            </a:lvl4pPr>
            <a:lvl5pPr lvl="4" algn="ctr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600"/>
              <a:buNone/>
              <a:defRPr>
                <a:solidFill>
                  <a:srgbClr val="888888"/>
                </a:solidFill>
              </a:defRPr>
            </a:lvl5pPr>
            <a:lvl6pPr lvl="5" algn="ctr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6pPr>
            <a:lvl7pPr lvl="6" algn="ctr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7pPr>
            <a:lvl8pPr lvl="7" algn="ctr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8pPr>
            <a:lvl9pPr lvl="8" algn="ctr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8" name="Google Shape;28;p12"/>
          <p:cNvSpPr txBox="1">
            <a:spLocks noGrp="1"/>
          </p:cNvSpPr>
          <p:nvPr>
            <p:ph type="dt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2"/>
          <p:cNvSpPr txBox="1">
            <a:spLocks noGrp="1"/>
          </p:cNvSpPr>
          <p:nvPr>
            <p:ph type="ft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12"/>
          <p:cNvSpPr txBox="1">
            <a:spLocks noGrp="1"/>
          </p:cNvSpPr>
          <p:nvPr>
            <p:ph type="sldNum" idx="12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13"/>
          <p:cNvSpPr txBox="1"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5pPr>
            <a:lvl6pPr marL="2743200" lvl="5" indent="-3429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6pPr>
            <a:lvl7pPr marL="3200400" lvl="6" indent="-3429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8pPr>
            <a:lvl9pPr marL="4114800" lvl="8" indent="-3429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>
            <a:endParaRPr/>
          </a:p>
        </p:txBody>
      </p:sp>
      <p:sp>
        <p:nvSpPr>
          <p:cNvPr id="33" name="Google Shape;33;p13"/>
          <p:cNvSpPr txBox="1">
            <a:spLocks noGrp="1"/>
          </p:cNvSpPr>
          <p:nvPr>
            <p:ph type="dt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13"/>
          <p:cNvSpPr txBox="1">
            <a:spLocks noGrp="1"/>
          </p:cNvSpPr>
          <p:nvPr>
            <p:ph type="ft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3"/>
          <p:cNvSpPr txBox="1">
            <a:spLocks noGrp="1"/>
          </p:cNvSpPr>
          <p:nvPr>
            <p:ph type="sldNum" idx="12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36" name="Google Shape;36;p13"/>
          <p:cNvSpPr txBox="1"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Section Header" type="secHead">
  <p:cSld name="SECTION_HEADER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14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rgbClr val="0293E0"/>
              </a:gs>
              <a:gs pos="100000">
                <a:srgbClr val="81D2FE"/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39" name="Google Shape;39;p14"/>
          <p:cNvSpPr/>
          <p:nvPr/>
        </p:nvSpPr>
        <p:spPr>
          <a:xfrm>
            <a:off x="6047438" y="4203592"/>
            <a:ext cx="2876429" cy="714026"/>
          </a:xfrm>
          <a:custGeom>
            <a:avLst/>
            <a:gdLst/>
            <a:ahLst/>
            <a:cxnLst/>
            <a:rect l="l" t="t" r="r" b="b"/>
            <a:pathLst>
              <a:path w="2706" h="640" extrusionOk="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lt2">
              <a:alpha val="28235"/>
            </a:schemeClr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40" name="Google Shape;40;p14"/>
          <p:cNvSpPr/>
          <p:nvPr/>
        </p:nvSpPr>
        <p:spPr>
          <a:xfrm>
            <a:off x="2619320" y="4075290"/>
            <a:ext cx="5544515" cy="850138"/>
          </a:xfrm>
          <a:custGeom>
            <a:avLst/>
            <a:gdLst/>
            <a:ahLst/>
            <a:cxnLst/>
            <a:rect l="l" t="t" r="r" b="b"/>
            <a:pathLst>
              <a:path w="5216" h="762" extrusionOk="0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lt2">
              <a:alpha val="40000"/>
            </a:schemeClr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41" name="Google Shape;41;p14"/>
          <p:cNvSpPr/>
          <p:nvPr/>
        </p:nvSpPr>
        <p:spPr>
          <a:xfrm>
            <a:off x="2828728" y="4087562"/>
            <a:ext cx="5467980" cy="774272"/>
          </a:xfrm>
          <a:custGeom>
            <a:avLst/>
            <a:gdLst/>
            <a:ahLst/>
            <a:cxnLst/>
            <a:rect l="l" t="t" r="r" b="b"/>
            <a:pathLst>
              <a:path w="5144" h="694" extrusionOk="0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952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42" name="Google Shape;42;p14"/>
          <p:cNvSpPr/>
          <p:nvPr/>
        </p:nvSpPr>
        <p:spPr>
          <a:xfrm>
            <a:off x="5609489" y="4074174"/>
            <a:ext cx="3308000" cy="651549"/>
          </a:xfrm>
          <a:custGeom>
            <a:avLst/>
            <a:gdLst/>
            <a:ahLst/>
            <a:cxnLst/>
            <a:rect l="l" t="t" r="r" b="b"/>
            <a:pathLst>
              <a:path w="3112" h="584" extrusionOk="0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952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43" name="Google Shape;43;p14"/>
          <p:cNvSpPr/>
          <p:nvPr/>
        </p:nvSpPr>
        <p:spPr>
          <a:xfrm>
            <a:off x="211665" y="4058555"/>
            <a:ext cx="8723376" cy="1329874"/>
          </a:xfrm>
          <a:custGeom>
            <a:avLst/>
            <a:gdLst/>
            <a:ahLst/>
            <a:cxnLst/>
            <a:rect l="l" t="t" r="r" b="b"/>
            <a:pathLst>
              <a:path w="8196" h="1192" extrusionOk="0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44" name="Google Shape;44;p14"/>
          <p:cNvSpPr txBox="1"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  <a:defRPr sz="4400" b="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14"/>
          <p:cNvSpPr txBox="1"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FFFFFF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6" name="Google Shape;46;p14"/>
          <p:cNvSpPr txBox="1">
            <a:spLocks noGrp="1"/>
          </p:cNvSpPr>
          <p:nvPr>
            <p:ph type="dt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4"/>
          <p:cNvSpPr txBox="1">
            <a:spLocks noGrp="1"/>
          </p:cNvSpPr>
          <p:nvPr>
            <p:ph type="ft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4"/>
          <p:cNvSpPr txBox="1">
            <a:spLocks noGrp="1"/>
          </p:cNvSpPr>
          <p:nvPr>
            <p:ph type="sldNum" idx="12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5"/>
          <p:cNvSpPr txBox="1"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5"/>
          <p:cNvSpPr txBox="1">
            <a:spLocks noGrp="1"/>
          </p:cNvSpPr>
          <p:nvPr>
            <p:ph type="dt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5"/>
          <p:cNvSpPr txBox="1">
            <a:spLocks noGrp="1"/>
          </p:cNvSpPr>
          <p:nvPr>
            <p:ph type="ft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5"/>
          <p:cNvSpPr txBox="1">
            <a:spLocks noGrp="1"/>
          </p:cNvSpPr>
          <p:nvPr>
            <p:ph type="sldNum" idx="12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54" name="Google Shape;54;p15"/>
          <p:cNvSpPr txBox="1">
            <a:spLocks noGrp="1"/>
          </p:cNvSpPr>
          <p:nvPr>
            <p:ph type="body" idx="1"/>
          </p:nvPr>
        </p:nvSpPr>
        <p:spPr>
          <a:xfrm>
            <a:off x="676655" y="2679192"/>
            <a:ext cx="3822192" cy="3447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5pPr>
            <a:lvl6pPr marL="2743200" lvl="5" indent="-3429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6pPr>
            <a:lvl7pPr marL="3200400" lvl="6" indent="-3429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8pPr>
            <a:lvl9pPr marL="4114800" lvl="8" indent="-3429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>
            <a:endParaRPr/>
          </a:p>
        </p:txBody>
      </p:sp>
      <p:sp>
        <p:nvSpPr>
          <p:cNvPr id="55" name="Google Shape;55;p15"/>
          <p:cNvSpPr txBox="1">
            <a:spLocks noGrp="1"/>
          </p:cNvSpPr>
          <p:nvPr>
            <p:ph type="body" idx="2"/>
          </p:nvPr>
        </p:nvSpPr>
        <p:spPr>
          <a:xfrm>
            <a:off x="4645152" y="2679192"/>
            <a:ext cx="3822192" cy="3447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5pPr>
            <a:lvl6pPr marL="2743200" lvl="5" indent="-3429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6pPr>
            <a:lvl7pPr marL="3200400" lvl="6" indent="-3429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8pPr>
            <a:lvl9pPr marL="4114800" lvl="8" indent="-3429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6"/>
          <p:cNvSpPr txBox="1"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6"/>
          <p:cNvSpPr txBox="1"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400"/>
              <a:buNone/>
              <a:defRPr sz="2400" b="0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L="914400" lvl="1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None/>
              <a:defRPr sz="2000" b="1"/>
            </a:lvl2pPr>
            <a:lvl3pPr marL="1371600" lvl="2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9" name="Google Shape;59;p16"/>
          <p:cNvSpPr txBox="1">
            <a:spLocks noGrp="1"/>
          </p:cNvSpPr>
          <p:nvPr>
            <p:ph type="body" idx="2"/>
          </p:nvPr>
        </p:nvSpPr>
        <p:spPr>
          <a:xfrm>
            <a:off x="677332" y="3429000"/>
            <a:ext cx="3820055" cy="26971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Char char="*"/>
              <a:defRPr sz="2000"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*"/>
              <a:defRPr sz="1800"/>
            </a:lvl2pPr>
            <a:lvl3pPr marL="1371600" lvl="2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600"/>
              <a:buChar char="*"/>
              <a:defRPr sz="1600"/>
            </a:lvl3pPr>
            <a:lvl4pPr marL="1828800" lvl="3" indent="-3175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SzPts val="1400"/>
              <a:buChar char="*"/>
              <a:defRPr sz="1400"/>
            </a:lvl4pPr>
            <a:lvl5pPr marL="2286000" lvl="4" indent="-3175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SzPts val="1400"/>
              <a:buChar char="*"/>
              <a:defRPr sz="1400"/>
            </a:lvl5pPr>
            <a:lvl6pPr marL="2743200" lvl="5" indent="-3302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600"/>
              <a:buChar char="●"/>
              <a:defRPr sz="1600"/>
            </a:lvl6pPr>
            <a:lvl7pPr marL="3200400" lvl="6" indent="-3302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600"/>
              <a:buChar char="●"/>
              <a:defRPr sz="1600"/>
            </a:lvl7pPr>
            <a:lvl8pPr marL="3657600" lvl="7" indent="-3302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600"/>
              <a:buChar char="●"/>
              <a:defRPr sz="1600"/>
            </a:lvl8pPr>
            <a:lvl9pPr marL="4114800" lvl="8" indent="-3302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600"/>
              <a:buChar char="●"/>
              <a:defRPr sz="1600"/>
            </a:lvl9pPr>
          </a:lstStyle>
          <a:p>
            <a:endParaRPr/>
          </a:p>
        </p:txBody>
      </p:sp>
      <p:sp>
        <p:nvSpPr>
          <p:cNvPr id="60" name="Google Shape;60;p16"/>
          <p:cNvSpPr txBox="1">
            <a:spLocks noGrp="1"/>
          </p:cNvSpPr>
          <p:nvPr>
            <p:ph type="body" idx="3"/>
          </p:nvPr>
        </p:nvSpPr>
        <p:spPr>
          <a:xfrm>
            <a:off x="4648200" y="2678113"/>
            <a:ext cx="3822192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400"/>
              <a:buNone/>
              <a:defRPr sz="2400" b="0" i="0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L="914400" lvl="1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None/>
              <a:defRPr sz="2000" b="1"/>
            </a:lvl2pPr>
            <a:lvl3pPr marL="1371600" lvl="2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1" name="Google Shape;61;p16"/>
          <p:cNvSpPr txBox="1">
            <a:spLocks noGrp="1"/>
          </p:cNvSpPr>
          <p:nvPr>
            <p:ph type="body" idx="4"/>
          </p:nvPr>
        </p:nvSpPr>
        <p:spPr>
          <a:xfrm>
            <a:off x="4645025" y="3429000"/>
            <a:ext cx="3822192" cy="26971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Char char="*"/>
              <a:defRPr sz="2000"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*"/>
              <a:defRPr sz="1800"/>
            </a:lvl2pPr>
            <a:lvl3pPr marL="1371600" lvl="2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600"/>
              <a:buChar char="*"/>
              <a:defRPr sz="1600"/>
            </a:lvl3pPr>
            <a:lvl4pPr marL="1828800" lvl="3" indent="-3175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SzPts val="1400"/>
              <a:buChar char="*"/>
              <a:defRPr sz="1400"/>
            </a:lvl4pPr>
            <a:lvl5pPr marL="2286000" lvl="4" indent="-3175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SzPts val="1400"/>
              <a:buChar char="*"/>
              <a:defRPr sz="1400"/>
            </a:lvl5pPr>
            <a:lvl6pPr marL="2743200" lvl="5" indent="-3302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600"/>
              <a:buChar char="●"/>
              <a:defRPr sz="1600"/>
            </a:lvl6pPr>
            <a:lvl7pPr marL="3200400" lvl="6" indent="-3302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600"/>
              <a:buChar char="●"/>
              <a:defRPr sz="1600"/>
            </a:lvl7pPr>
            <a:lvl8pPr marL="3657600" lvl="7" indent="-3302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600"/>
              <a:buChar char="●"/>
              <a:defRPr sz="1600"/>
            </a:lvl8pPr>
            <a:lvl9pPr marL="4114800" lvl="8" indent="-3302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600"/>
              <a:buChar char="●"/>
              <a:defRPr sz="1600"/>
            </a:lvl9pPr>
          </a:lstStyle>
          <a:p>
            <a:endParaRPr/>
          </a:p>
        </p:txBody>
      </p:sp>
      <p:sp>
        <p:nvSpPr>
          <p:cNvPr id="62" name="Google Shape;62;p16"/>
          <p:cNvSpPr txBox="1">
            <a:spLocks noGrp="1"/>
          </p:cNvSpPr>
          <p:nvPr>
            <p:ph type="dt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6"/>
          <p:cNvSpPr txBox="1">
            <a:spLocks noGrp="1"/>
          </p:cNvSpPr>
          <p:nvPr>
            <p:ph type="ft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6"/>
          <p:cNvSpPr txBox="1">
            <a:spLocks noGrp="1"/>
          </p:cNvSpPr>
          <p:nvPr>
            <p:ph type="sldNum" idx="12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7"/>
          <p:cNvSpPr txBox="1"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7"/>
          <p:cNvSpPr txBox="1">
            <a:spLocks noGrp="1"/>
          </p:cNvSpPr>
          <p:nvPr>
            <p:ph type="dt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17"/>
          <p:cNvSpPr txBox="1">
            <a:spLocks noGrp="1"/>
          </p:cNvSpPr>
          <p:nvPr>
            <p:ph type="ft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17"/>
          <p:cNvSpPr txBox="1">
            <a:spLocks noGrp="1"/>
          </p:cNvSpPr>
          <p:nvPr>
            <p:ph type="sldNum" idx="12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Blank" type="blank">
  <p:cSld name="BLANK"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8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rgbClr val="0293E0"/>
              </a:gs>
              <a:gs pos="90000">
                <a:srgbClr val="81D2FE"/>
              </a:gs>
              <a:gs pos="100000">
                <a:srgbClr val="81D2FE"/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grpSp>
        <p:nvGrpSpPr>
          <p:cNvPr id="72" name="Google Shape;72;p18"/>
          <p:cNvGrpSpPr/>
          <p:nvPr/>
        </p:nvGrpSpPr>
        <p:grpSpPr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3" name="Google Shape;73;p18"/>
            <p:cNvSpPr/>
            <p:nvPr/>
          </p:nvSpPr>
          <p:spPr>
            <a:xfrm>
              <a:off x="4810125" y="4500563"/>
              <a:ext cx="4295775" cy="1016000"/>
            </a:xfrm>
            <a:custGeom>
              <a:avLst/>
              <a:gdLst/>
              <a:ahLst/>
              <a:cxnLst/>
              <a:rect l="l" t="t" r="r" b="b"/>
              <a:pathLst>
                <a:path w="2706" h="640" extrusionOk="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lt2">
                <a:alpha val="28235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74" name="Google Shape;74;p18"/>
            <p:cNvSpPr/>
            <p:nvPr/>
          </p:nvSpPr>
          <p:spPr>
            <a:xfrm>
              <a:off x="-309563" y="4318000"/>
              <a:ext cx="8280401" cy="1209675"/>
            </a:xfrm>
            <a:custGeom>
              <a:avLst/>
              <a:gdLst/>
              <a:ahLst/>
              <a:cxnLst/>
              <a:rect l="l" t="t" r="r" b="b"/>
              <a:pathLst>
                <a:path w="5216" h="762" extrusionOk="0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lt2">
                <a:alpha val="4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75" name="Google Shape;75;p18"/>
            <p:cNvSpPr/>
            <p:nvPr/>
          </p:nvSpPr>
          <p:spPr>
            <a:xfrm>
              <a:off x="3175" y="4335463"/>
              <a:ext cx="8166100" cy="1101725"/>
            </a:xfrm>
            <a:custGeom>
              <a:avLst/>
              <a:gdLst/>
              <a:ahLst/>
              <a:cxnLst/>
              <a:rect l="l" t="t" r="r" b="b"/>
              <a:pathLst>
                <a:path w="5144" h="694" extrusionOk="0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9525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76" name="Google Shape;76;p18"/>
            <p:cNvSpPr/>
            <p:nvPr/>
          </p:nvSpPr>
          <p:spPr>
            <a:xfrm>
              <a:off x="4156075" y="4316413"/>
              <a:ext cx="4940300" cy="927100"/>
            </a:xfrm>
            <a:custGeom>
              <a:avLst/>
              <a:gdLst/>
              <a:ahLst/>
              <a:cxnLst/>
              <a:rect l="l" t="t" r="r" b="b"/>
              <a:pathLst>
                <a:path w="3112" h="584" extrusionOk="0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9525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77" name="Google Shape;77;p18"/>
            <p:cNvSpPr/>
            <p:nvPr/>
          </p:nvSpPr>
          <p:spPr>
            <a:xfrm>
              <a:off x="-3905251" y="4294188"/>
              <a:ext cx="13027839" cy="1892300"/>
            </a:xfrm>
            <a:custGeom>
              <a:avLst/>
              <a:gdLst/>
              <a:ahLst/>
              <a:cxnLst/>
              <a:rect l="l" t="t" r="r" b="b"/>
              <a:pathLst>
                <a:path w="8196" h="1192" extrusionOk="0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</p:grpSp>
      <p:sp>
        <p:nvSpPr>
          <p:cNvPr id="78" name="Google Shape;78;p18"/>
          <p:cNvSpPr txBox="1">
            <a:spLocks noGrp="1"/>
          </p:cNvSpPr>
          <p:nvPr>
            <p:ph type="dt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8"/>
          <p:cNvSpPr txBox="1">
            <a:spLocks noGrp="1"/>
          </p:cNvSpPr>
          <p:nvPr>
            <p:ph type="ft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8"/>
          <p:cNvSpPr txBox="1">
            <a:spLocks noGrp="1"/>
          </p:cNvSpPr>
          <p:nvPr>
            <p:ph type="sldNum" idx="12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Content with Caption" type="objTx">
  <p:cSld name="OBJECT_WITH_CAPTION_TEXT"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9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rgbClr val="0293E0"/>
              </a:gs>
              <a:gs pos="90000">
                <a:srgbClr val="81D2FE"/>
              </a:gs>
              <a:gs pos="100000">
                <a:srgbClr val="81D2FE"/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83" name="Google Shape;83;p19"/>
          <p:cNvSpPr txBox="1">
            <a:spLocks noGrp="1"/>
          </p:cNvSpPr>
          <p:nvPr>
            <p:ph type="dt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9"/>
          <p:cNvSpPr txBox="1">
            <a:spLocks noGrp="1"/>
          </p:cNvSpPr>
          <p:nvPr>
            <p:ph type="ft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19"/>
          <p:cNvSpPr txBox="1">
            <a:spLocks noGrp="1"/>
          </p:cNvSpPr>
          <p:nvPr>
            <p:ph type="sldNum" idx="12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86" name="Google Shape;86;p19"/>
          <p:cNvSpPr txBox="1">
            <a:spLocks noGrp="1"/>
          </p:cNvSpPr>
          <p:nvPr>
            <p:ph type="body" idx="1"/>
          </p:nvPr>
        </p:nvSpPr>
        <p:spPr>
          <a:xfrm>
            <a:off x="914400" y="3581400"/>
            <a:ext cx="3352800" cy="19050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dk2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2pPr>
            <a:lvl3pPr marL="1371600" lvl="2" indent="-228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SzPts val="1000"/>
              <a:buNone/>
              <a:defRPr sz="1000"/>
            </a:lvl3pPr>
            <a:lvl4pPr marL="1828800" lvl="3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4pPr>
            <a:lvl5pPr marL="2286000" lvl="4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900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900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900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900"/>
              <a:buNone/>
              <a:defRPr sz="900"/>
            </a:lvl9pPr>
          </a:lstStyle>
          <a:p>
            <a:endParaRPr/>
          </a:p>
        </p:txBody>
      </p:sp>
      <p:grpSp>
        <p:nvGrpSpPr>
          <p:cNvPr id="87" name="Google Shape;87;p19"/>
          <p:cNvGrpSpPr/>
          <p:nvPr/>
        </p:nvGrpSpPr>
        <p:grpSpPr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88" name="Google Shape;88;p19"/>
            <p:cNvSpPr/>
            <p:nvPr/>
          </p:nvSpPr>
          <p:spPr>
            <a:xfrm>
              <a:off x="4810125" y="4500563"/>
              <a:ext cx="4295775" cy="1016000"/>
            </a:xfrm>
            <a:custGeom>
              <a:avLst/>
              <a:gdLst/>
              <a:ahLst/>
              <a:cxnLst/>
              <a:rect l="l" t="t" r="r" b="b"/>
              <a:pathLst>
                <a:path w="2706" h="640" extrusionOk="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lt2">
                <a:alpha val="28235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89" name="Google Shape;89;p19"/>
            <p:cNvSpPr/>
            <p:nvPr/>
          </p:nvSpPr>
          <p:spPr>
            <a:xfrm>
              <a:off x="-309563" y="4318000"/>
              <a:ext cx="8280401" cy="1209675"/>
            </a:xfrm>
            <a:custGeom>
              <a:avLst/>
              <a:gdLst/>
              <a:ahLst/>
              <a:cxnLst/>
              <a:rect l="l" t="t" r="r" b="b"/>
              <a:pathLst>
                <a:path w="5216" h="762" extrusionOk="0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lt2">
                <a:alpha val="4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90" name="Google Shape;90;p19"/>
            <p:cNvSpPr/>
            <p:nvPr/>
          </p:nvSpPr>
          <p:spPr>
            <a:xfrm>
              <a:off x="3175" y="4335463"/>
              <a:ext cx="8166100" cy="1101725"/>
            </a:xfrm>
            <a:custGeom>
              <a:avLst/>
              <a:gdLst/>
              <a:ahLst/>
              <a:cxnLst/>
              <a:rect l="l" t="t" r="r" b="b"/>
              <a:pathLst>
                <a:path w="5144" h="694" extrusionOk="0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9525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91" name="Google Shape;91;p19"/>
            <p:cNvSpPr/>
            <p:nvPr/>
          </p:nvSpPr>
          <p:spPr>
            <a:xfrm>
              <a:off x="4156075" y="4316413"/>
              <a:ext cx="4940300" cy="927100"/>
            </a:xfrm>
            <a:custGeom>
              <a:avLst/>
              <a:gdLst/>
              <a:ahLst/>
              <a:cxnLst/>
              <a:rect l="l" t="t" r="r" b="b"/>
              <a:pathLst>
                <a:path w="3112" h="584" extrusionOk="0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9525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92" name="Google Shape;92;p19"/>
            <p:cNvSpPr/>
            <p:nvPr/>
          </p:nvSpPr>
          <p:spPr>
            <a:xfrm>
              <a:off x="-3905250" y="4294188"/>
              <a:ext cx="13011150" cy="1892300"/>
            </a:xfrm>
            <a:custGeom>
              <a:avLst/>
              <a:gdLst/>
              <a:ahLst/>
              <a:cxnLst/>
              <a:rect l="l" t="t" r="r" b="b"/>
              <a:pathLst>
                <a:path w="8196" h="1192" extrusionOk="0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</p:grpSp>
      <p:sp>
        <p:nvSpPr>
          <p:cNvPr id="93" name="Google Shape;93;p19"/>
          <p:cNvSpPr txBox="1"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Candara"/>
              <a:buNone/>
              <a:defRPr sz="3200">
                <a:solidFill>
                  <a:schemeClr val="dk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19"/>
          <p:cNvSpPr txBox="1">
            <a:spLocks noGrp="1"/>
          </p:cNvSpPr>
          <p:nvPr>
            <p:ph type="body" idx="2"/>
          </p:nvPr>
        </p:nvSpPr>
        <p:spPr>
          <a:xfrm>
            <a:off x="4651962" y="1828800"/>
            <a:ext cx="3904076" cy="381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368300" algn="l">
              <a:lnSpc>
                <a:spcPct val="100000"/>
              </a:lnSpc>
              <a:spcBef>
                <a:spcPts val="440"/>
              </a:spcBef>
              <a:spcAft>
                <a:spcPts val="0"/>
              </a:spcAft>
              <a:buClr>
                <a:schemeClr val="lt1"/>
              </a:buClr>
              <a:buSzPts val="2200"/>
              <a:buChar char="*"/>
              <a:defRPr sz="2200">
                <a:solidFill>
                  <a:schemeClr val="dk2"/>
                </a:solidFill>
              </a:defRPr>
            </a:lvl1pPr>
            <a:lvl2pPr marL="914400" lvl="1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Char char="*"/>
              <a:defRPr sz="2000">
                <a:solidFill>
                  <a:schemeClr val="dk2"/>
                </a:solidFill>
              </a:defRPr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*"/>
              <a:defRPr sz="1800">
                <a:solidFill>
                  <a:schemeClr val="dk2"/>
                </a:solidFill>
              </a:defRPr>
            </a:lvl3pPr>
            <a:lvl4pPr marL="1828800" lvl="3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Char char="*"/>
              <a:defRPr sz="1600">
                <a:solidFill>
                  <a:schemeClr val="dk2"/>
                </a:solidFill>
              </a:defRPr>
            </a:lvl4pPr>
            <a:lvl5pPr marL="2286000" lvl="4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Char char="*"/>
              <a:defRPr sz="1600">
                <a:solidFill>
                  <a:schemeClr val="dk2"/>
                </a:solidFill>
              </a:defRPr>
            </a:lvl5pPr>
            <a:lvl6pPr marL="2743200" lvl="5" indent="-3556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2000"/>
              <a:buChar char="●"/>
              <a:defRPr sz="2000"/>
            </a:lvl6pPr>
            <a:lvl7pPr marL="3200400" lvl="6" indent="-3556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2000"/>
              <a:buChar char="●"/>
              <a:defRPr sz="2000"/>
            </a:lvl7pPr>
            <a:lvl8pPr marL="3657600" lvl="7" indent="-3556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2000"/>
              <a:buChar char="●"/>
              <a:defRPr sz="2000"/>
            </a:lvl8pPr>
            <a:lvl9pPr marL="4114800" lvl="8" indent="-3556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2000"/>
              <a:buChar char="●"/>
              <a:defRPr sz="20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Picture with Caption" type="picTx">
  <p:cSld name="PICTURE_WITH_CAPTION_TEXT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0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rgbClr val="0293E0"/>
              </a:gs>
              <a:gs pos="100000">
                <a:srgbClr val="81D2FE"/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grpSp>
        <p:nvGrpSpPr>
          <p:cNvPr id="97" name="Google Shape;97;p20"/>
          <p:cNvGrpSpPr/>
          <p:nvPr/>
        </p:nvGrpSpPr>
        <p:grpSpPr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98" name="Google Shape;98;p20"/>
            <p:cNvSpPr/>
            <p:nvPr/>
          </p:nvSpPr>
          <p:spPr>
            <a:xfrm>
              <a:off x="4810125" y="4500563"/>
              <a:ext cx="4295775" cy="1016000"/>
            </a:xfrm>
            <a:custGeom>
              <a:avLst/>
              <a:gdLst/>
              <a:ahLst/>
              <a:cxnLst/>
              <a:rect l="l" t="t" r="r" b="b"/>
              <a:pathLst>
                <a:path w="2706" h="640" extrusionOk="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lt2">
                <a:alpha val="28235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99" name="Google Shape;99;p20"/>
            <p:cNvSpPr/>
            <p:nvPr/>
          </p:nvSpPr>
          <p:spPr>
            <a:xfrm>
              <a:off x="-309563" y="4318000"/>
              <a:ext cx="8280401" cy="1209675"/>
            </a:xfrm>
            <a:custGeom>
              <a:avLst/>
              <a:gdLst/>
              <a:ahLst/>
              <a:cxnLst/>
              <a:rect l="l" t="t" r="r" b="b"/>
              <a:pathLst>
                <a:path w="5216" h="762" extrusionOk="0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lt2">
                <a:alpha val="4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00" name="Google Shape;100;p20"/>
            <p:cNvSpPr/>
            <p:nvPr/>
          </p:nvSpPr>
          <p:spPr>
            <a:xfrm>
              <a:off x="3175" y="4335463"/>
              <a:ext cx="8166100" cy="1101725"/>
            </a:xfrm>
            <a:custGeom>
              <a:avLst/>
              <a:gdLst/>
              <a:ahLst/>
              <a:cxnLst/>
              <a:rect l="l" t="t" r="r" b="b"/>
              <a:pathLst>
                <a:path w="5144" h="694" extrusionOk="0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9525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01" name="Google Shape;101;p20"/>
            <p:cNvSpPr/>
            <p:nvPr/>
          </p:nvSpPr>
          <p:spPr>
            <a:xfrm>
              <a:off x="4156075" y="4316413"/>
              <a:ext cx="4940300" cy="927100"/>
            </a:xfrm>
            <a:custGeom>
              <a:avLst/>
              <a:gdLst/>
              <a:ahLst/>
              <a:cxnLst/>
              <a:rect l="l" t="t" r="r" b="b"/>
              <a:pathLst>
                <a:path w="3112" h="584" extrusionOk="0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9525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02" name="Google Shape;102;p20"/>
            <p:cNvSpPr/>
            <p:nvPr/>
          </p:nvSpPr>
          <p:spPr>
            <a:xfrm>
              <a:off x="-3905250" y="4294188"/>
              <a:ext cx="13011150" cy="1892300"/>
            </a:xfrm>
            <a:custGeom>
              <a:avLst/>
              <a:gdLst/>
              <a:ahLst/>
              <a:cxnLst/>
              <a:rect l="l" t="t" r="r" b="b"/>
              <a:pathLst>
                <a:path w="8196" h="1192" extrusionOk="0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</p:grpSp>
      <p:sp>
        <p:nvSpPr>
          <p:cNvPr id="103" name="Google Shape;103;p20"/>
          <p:cNvSpPr txBox="1"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Candara"/>
              <a:buNone/>
              <a:defRPr sz="2800" b="0">
                <a:solidFill>
                  <a:srgbClr val="FFFFFF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4" name="Google Shape;104;p20"/>
          <p:cNvSpPr txBox="1">
            <a:spLocks noGrp="1"/>
          </p:cNvSpPr>
          <p:nvPr>
            <p:ph type="body" idx="1"/>
          </p:nvPr>
        </p:nvSpPr>
        <p:spPr>
          <a:xfrm>
            <a:off x="4868333" y="2785533"/>
            <a:ext cx="3818467" cy="2421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FFFFFF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SzPts val="1200"/>
              <a:buNone/>
              <a:defRPr sz="1200"/>
            </a:lvl2pPr>
            <a:lvl3pPr marL="1371600" lvl="2" indent="-228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SzPts val="1000"/>
              <a:buNone/>
              <a:defRPr sz="1000"/>
            </a:lvl3pPr>
            <a:lvl4pPr marL="1828800" lvl="3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4pPr>
            <a:lvl5pPr marL="2286000" lvl="4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900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900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900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105" name="Google Shape;105;p20"/>
          <p:cNvSpPr txBox="1">
            <a:spLocks noGrp="1"/>
          </p:cNvSpPr>
          <p:nvPr>
            <p:ph type="dt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6" name="Google Shape;106;p20"/>
          <p:cNvSpPr txBox="1">
            <a:spLocks noGrp="1"/>
          </p:cNvSpPr>
          <p:nvPr>
            <p:ph type="ft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7" name="Google Shape;107;p20"/>
          <p:cNvSpPr txBox="1">
            <a:spLocks noGrp="1"/>
          </p:cNvSpPr>
          <p:nvPr>
            <p:ph type="sldNum" idx="12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08" name="Google Shape;108;p20"/>
          <p:cNvSpPr>
            <a:spLocks noGrp="1"/>
          </p:cNvSpPr>
          <p:nvPr>
            <p:ph type="pic" idx="2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stA="30000" endPos="30000" dist="5000" dir="5400000" sy="-100000" algn="bl" rotWithShape="0"/>
          </a:effectLst>
        </p:spPr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1"/>
          <p:cNvSpPr txBox="1"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1" name="Google Shape;111;p21"/>
          <p:cNvSpPr txBox="1">
            <a:spLocks noGrp="1"/>
          </p:cNvSpPr>
          <p:nvPr>
            <p:ph type="body" idx="1"/>
          </p:nvPr>
        </p:nvSpPr>
        <p:spPr>
          <a:xfrm rot="5400000">
            <a:off x="2850886" y="696648"/>
            <a:ext cx="3450696" cy="7408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400"/>
              <a:buChar char="*"/>
              <a:defRPr/>
            </a:lvl1pPr>
            <a:lvl2pPr marL="914400" lvl="1" indent="-368300" algn="l">
              <a:lnSpc>
                <a:spcPct val="100000"/>
              </a:lnSpc>
              <a:spcBef>
                <a:spcPts val="440"/>
              </a:spcBef>
              <a:spcAft>
                <a:spcPts val="0"/>
              </a:spcAft>
              <a:buSzPts val="2200"/>
              <a:buChar char="*"/>
              <a:defRPr/>
            </a:lvl2pPr>
            <a:lvl3pPr marL="1371600" lvl="2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Char char="*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4pPr>
            <a:lvl5pPr marL="2286000" lvl="4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600"/>
              <a:buChar char="*"/>
              <a:defRPr/>
            </a:lvl5pPr>
            <a:lvl6pPr marL="2743200" lvl="5" indent="-3429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6pPr>
            <a:lvl7pPr marL="3200400" lvl="6" indent="-3429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8pPr>
            <a:lvl9pPr marL="4114800" lvl="8" indent="-3429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>
            <a:endParaRPr/>
          </a:p>
        </p:txBody>
      </p:sp>
      <p:sp>
        <p:nvSpPr>
          <p:cNvPr id="112" name="Google Shape;112;p21"/>
          <p:cNvSpPr txBox="1">
            <a:spLocks noGrp="1"/>
          </p:cNvSpPr>
          <p:nvPr>
            <p:ph type="dt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3" name="Google Shape;113;p21"/>
          <p:cNvSpPr txBox="1">
            <a:spLocks noGrp="1"/>
          </p:cNvSpPr>
          <p:nvPr>
            <p:ph type="ft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4" name="Google Shape;114;p21"/>
          <p:cNvSpPr txBox="1">
            <a:spLocks noGrp="1"/>
          </p:cNvSpPr>
          <p:nvPr>
            <p:ph type="sldNum" idx="12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Vertical Title and Text" type="vertTitleAndTx">
  <p:cSld name="VERTICAL_TITLE_AND_VERTICAL_TEXT"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22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rgbClr val="0293E0"/>
              </a:gs>
              <a:gs pos="90000">
                <a:srgbClr val="81D2FE"/>
              </a:gs>
              <a:gs pos="100000">
                <a:srgbClr val="81D2FE"/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17" name="Google Shape;117;p22"/>
          <p:cNvSpPr txBox="1">
            <a:spLocks noGrp="1"/>
          </p:cNvSpPr>
          <p:nvPr>
            <p:ph type="dt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8" name="Google Shape;118;p22"/>
          <p:cNvSpPr txBox="1">
            <a:spLocks noGrp="1"/>
          </p:cNvSpPr>
          <p:nvPr>
            <p:ph type="ft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9" name="Google Shape;119;p22"/>
          <p:cNvSpPr txBox="1">
            <a:spLocks noGrp="1"/>
          </p:cNvSpPr>
          <p:nvPr>
            <p:ph type="sldNum" idx="12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grpSp>
        <p:nvGrpSpPr>
          <p:cNvPr id="120" name="Google Shape;120;p22"/>
          <p:cNvGrpSpPr/>
          <p:nvPr/>
        </p:nvGrpSpPr>
        <p:grpSpPr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21" name="Google Shape;121;p22"/>
            <p:cNvSpPr/>
            <p:nvPr/>
          </p:nvSpPr>
          <p:spPr>
            <a:xfrm>
              <a:off x="4810125" y="4500563"/>
              <a:ext cx="4295775" cy="1016000"/>
            </a:xfrm>
            <a:custGeom>
              <a:avLst/>
              <a:gdLst/>
              <a:ahLst/>
              <a:cxnLst/>
              <a:rect l="l" t="t" r="r" b="b"/>
              <a:pathLst>
                <a:path w="2706" h="640" extrusionOk="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lt2">
                <a:alpha val="28235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22" name="Google Shape;122;p22"/>
            <p:cNvSpPr/>
            <p:nvPr/>
          </p:nvSpPr>
          <p:spPr>
            <a:xfrm>
              <a:off x="-309563" y="4318000"/>
              <a:ext cx="8280401" cy="1209675"/>
            </a:xfrm>
            <a:custGeom>
              <a:avLst/>
              <a:gdLst/>
              <a:ahLst/>
              <a:cxnLst/>
              <a:rect l="l" t="t" r="r" b="b"/>
              <a:pathLst>
                <a:path w="5216" h="762" extrusionOk="0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lt2">
                <a:alpha val="4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23" name="Google Shape;123;p22"/>
            <p:cNvSpPr/>
            <p:nvPr/>
          </p:nvSpPr>
          <p:spPr>
            <a:xfrm>
              <a:off x="3175" y="4335463"/>
              <a:ext cx="8166100" cy="1101725"/>
            </a:xfrm>
            <a:custGeom>
              <a:avLst/>
              <a:gdLst/>
              <a:ahLst/>
              <a:cxnLst/>
              <a:rect l="l" t="t" r="r" b="b"/>
              <a:pathLst>
                <a:path w="5144" h="694" extrusionOk="0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9525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24" name="Google Shape;124;p22"/>
            <p:cNvSpPr/>
            <p:nvPr/>
          </p:nvSpPr>
          <p:spPr>
            <a:xfrm>
              <a:off x="4156075" y="4316413"/>
              <a:ext cx="4940300" cy="927100"/>
            </a:xfrm>
            <a:custGeom>
              <a:avLst/>
              <a:gdLst/>
              <a:ahLst/>
              <a:cxnLst/>
              <a:rect l="l" t="t" r="r" b="b"/>
              <a:pathLst>
                <a:path w="3112" h="584" extrusionOk="0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9525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25" name="Google Shape;125;p22"/>
            <p:cNvSpPr/>
            <p:nvPr/>
          </p:nvSpPr>
          <p:spPr>
            <a:xfrm>
              <a:off x="-3905250" y="4294188"/>
              <a:ext cx="13011150" cy="1892300"/>
            </a:xfrm>
            <a:custGeom>
              <a:avLst/>
              <a:gdLst/>
              <a:ahLst/>
              <a:cxnLst/>
              <a:rect l="l" t="t" r="r" b="b"/>
              <a:pathLst>
                <a:path w="8196" h="1192" extrusionOk="0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</p:grpSp>
      <p:sp>
        <p:nvSpPr>
          <p:cNvPr id="126" name="Google Shape;126;p22"/>
          <p:cNvSpPr txBox="1">
            <a:spLocks noGrp="1"/>
          </p:cNvSpPr>
          <p:nvPr>
            <p:ph type="title"/>
          </p:nvPr>
        </p:nvSpPr>
        <p:spPr>
          <a:xfrm rot="5400000">
            <a:off x="5414434" y="2662767"/>
            <a:ext cx="4487333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Candara"/>
              <a:buNone/>
              <a:defRPr>
                <a:solidFill>
                  <a:schemeClr val="dk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7" name="Google Shape;127;p22"/>
          <p:cNvSpPr txBox="1">
            <a:spLocks noGrp="1"/>
          </p:cNvSpPr>
          <p:nvPr>
            <p:ph type="body" idx="1"/>
          </p:nvPr>
        </p:nvSpPr>
        <p:spPr>
          <a:xfrm rot="5400000">
            <a:off x="1223433" y="681567"/>
            <a:ext cx="4487334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400"/>
              <a:buChar char="*"/>
              <a:defRPr/>
            </a:lvl1pPr>
            <a:lvl2pPr marL="914400" lvl="1" indent="-368300" algn="l">
              <a:lnSpc>
                <a:spcPct val="100000"/>
              </a:lnSpc>
              <a:spcBef>
                <a:spcPts val="440"/>
              </a:spcBef>
              <a:spcAft>
                <a:spcPts val="0"/>
              </a:spcAft>
              <a:buClr>
                <a:schemeClr val="accent1"/>
              </a:buClr>
              <a:buSzPts val="2200"/>
              <a:buChar char="*"/>
              <a:defRPr/>
            </a:lvl2pPr>
            <a:lvl3pPr marL="1371600" lvl="2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000"/>
              <a:buChar char="*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Char char="*"/>
              <a:defRPr/>
            </a:lvl4pPr>
            <a:lvl5pPr marL="2286000" lvl="4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accent1"/>
              </a:buClr>
              <a:buSzPts val="1600"/>
              <a:buChar char="*"/>
              <a:defRPr/>
            </a:lvl5pPr>
            <a:lvl6pPr marL="2743200" lvl="5" indent="-3429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6pPr>
            <a:lvl7pPr marL="3200400" lvl="6" indent="-3429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8pPr>
            <a:lvl9pPr marL="4114800" lvl="8" indent="-3429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1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rgbClr val="0293E0"/>
              </a:gs>
              <a:gs pos="90000">
                <a:srgbClr val="81D2FE"/>
              </a:gs>
              <a:gs pos="100000">
                <a:srgbClr val="81D2FE"/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grpSp>
        <p:nvGrpSpPr>
          <p:cNvPr id="7" name="Google Shape;7;p11"/>
          <p:cNvGrpSpPr/>
          <p:nvPr/>
        </p:nvGrpSpPr>
        <p:grpSpPr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8" name="Google Shape;8;p11"/>
            <p:cNvSpPr/>
            <p:nvPr/>
          </p:nvSpPr>
          <p:spPr>
            <a:xfrm>
              <a:off x="4810125" y="4500563"/>
              <a:ext cx="4295775" cy="1016000"/>
            </a:xfrm>
            <a:custGeom>
              <a:avLst/>
              <a:gdLst/>
              <a:ahLst/>
              <a:cxnLst/>
              <a:rect l="l" t="t" r="r" b="b"/>
              <a:pathLst>
                <a:path w="2706" h="640" extrusionOk="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lt2">
                <a:alpha val="28235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9" name="Google Shape;9;p11"/>
            <p:cNvSpPr/>
            <p:nvPr/>
          </p:nvSpPr>
          <p:spPr>
            <a:xfrm>
              <a:off x="-309563" y="4318000"/>
              <a:ext cx="8280401" cy="1209675"/>
            </a:xfrm>
            <a:custGeom>
              <a:avLst/>
              <a:gdLst/>
              <a:ahLst/>
              <a:cxnLst/>
              <a:rect l="l" t="t" r="r" b="b"/>
              <a:pathLst>
                <a:path w="5216" h="762" extrusionOk="0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lt2">
                <a:alpha val="4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0" name="Google Shape;10;p11"/>
            <p:cNvSpPr/>
            <p:nvPr/>
          </p:nvSpPr>
          <p:spPr>
            <a:xfrm>
              <a:off x="3175" y="4335463"/>
              <a:ext cx="8166100" cy="1101725"/>
            </a:xfrm>
            <a:custGeom>
              <a:avLst/>
              <a:gdLst/>
              <a:ahLst/>
              <a:cxnLst/>
              <a:rect l="l" t="t" r="r" b="b"/>
              <a:pathLst>
                <a:path w="5144" h="694" extrusionOk="0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9525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1" name="Google Shape;11;p11"/>
            <p:cNvSpPr/>
            <p:nvPr/>
          </p:nvSpPr>
          <p:spPr>
            <a:xfrm>
              <a:off x="4156075" y="4316413"/>
              <a:ext cx="4940300" cy="927100"/>
            </a:xfrm>
            <a:custGeom>
              <a:avLst/>
              <a:gdLst/>
              <a:ahLst/>
              <a:cxnLst/>
              <a:rect l="l" t="t" r="r" b="b"/>
              <a:pathLst>
                <a:path w="3112" h="584" extrusionOk="0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9525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2" name="Google Shape;12;p11"/>
            <p:cNvSpPr/>
            <p:nvPr/>
          </p:nvSpPr>
          <p:spPr>
            <a:xfrm>
              <a:off x="-3905251" y="4294188"/>
              <a:ext cx="13027839" cy="1892300"/>
            </a:xfrm>
            <a:custGeom>
              <a:avLst/>
              <a:gdLst/>
              <a:ahLst/>
              <a:cxnLst/>
              <a:rect l="l" t="t" r="r" b="b"/>
              <a:pathLst>
                <a:path w="8196" h="1192" extrusionOk="0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</p:grpSp>
      <p:sp>
        <p:nvSpPr>
          <p:cNvPr id="13" name="Google Shape;13;p11"/>
          <p:cNvSpPr txBox="1"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  <a:defRPr sz="4400" b="0" i="0" u="none" strike="noStrike" cap="none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Google Shape;14;p11"/>
          <p:cNvSpPr txBox="1">
            <a:spLocks noGrp="1"/>
          </p:cNvSpPr>
          <p:nvPr>
            <p:ph type="dt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9pPr>
          </a:lstStyle>
          <a:p>
            <a:endParaRPr/>
          </a:p>
        </p:txBody>
      </p:sp>
      <p:sp>
        <p:nvSpPr>
          <p:cNvPr id="15" name="Google Shape;15;p11"/>
          <p:cNvSpPr txBox="1">
            <a:spLocks noGrp="1"/>
          </p:cNvSpPr>
          <p:nvPr>
            <p:ph type="ft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9pPr>
          </a:lstStyle>
          <a:p>
            <a:endParaRPr/>
          </a:p>
        </p:txBody>
      </p:sp>
      <p:sp>
        <p:nvSpPr>
          <p:cNvPr id="16" name="Google Shape;16;p11"/>
          <p:cNvSpPr txBox="1">
            <a:spLocks noGrp="1"/>
          </p:cNvSpPr>
          <p:nvPr>
            <p:ph type="sldNum" idx="12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L="0" marR="0" lvl="1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2pPr>
            <a:lvl3pPr marL="0" marR="0" lvl="2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3pPr>
            <a:lvl4pPr marL="0" marR="0" lvl="3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4pPr>
            <a:lvl5pPr marL="0" marR="0" lvl="4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5pPr>
            <a:lvl6pPr marL="0" marR="0" lvl="5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6pPr>
            <a:lvl7pPr marL="0" marR="0" lvl="6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7pPr>
            <a:lvl8pPr marL="0" marR="0" lvl="7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8pPr>
            <a:lvl9pPr marL="0" marR="0" lvl="8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7" name="Google Shape;17;p11"/>
          <p:cNvSpPr txBox="1"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oto Sans Symbols"/>
              <a:buChar char="*"/>
              <a:defRPr sz="24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L="914400" marR="0" lvl="1" indent="-368300" algn="l" rtl="0">
              <a:lnSpc>
                <a:spcPct val="100000"/>
              </a:lnSpc>
              <a:spcBef>
                <a:spcPts val="440"/>
              </a:spcBef>
              <a:spcAft>
                <a:spcPts val="0"/>
              </a:spcAft>
              <a:buClr>
                <a:schemeClr val="accent1"/>
              </a:buClr>
              <a:buSzPts val="2200"/>
              <a:buFont typeface="Noto Sans Symbols"/>
              <a:buChar char="*"/>
              <a:defRPr sz="22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2pPr>
            <a:lvl3pPr marL="1371600" marR="0" lvl="2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oto Sans Symbols"/>
              <a:buChar char="*"/>
              <a:defRPr sz="2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3pPr>
            <a:lvl4pPr marL="1828800" marR="0" lvl="3" indent="-3429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*"/>
              <a:defRPr sz="18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4pPr>
            <a:lvl5pPr marL="2286000" marR="0" lvl="4" indent="-330200" algn="l" rtl="0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*"/>
              <a:defRPr sz="16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1"/>
          <p:cNvSpPr txBox="1">
            <a:spLocks noGrp="1"/>
          </p:cNvSpPr>
          <p:nvPr>
            <p:ph type="ctrTitle"/>
          </p:nvPr>
        </p:nvSpPr>
        <p:spPr>
          <a:xfrm>
            <a:off x="1569492" y="764275"/>
            <a:ext cx="6888707" cy="15705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100000"/>
              <a:buFont typeface="Candara"/>
              <a:buNone/>
            </a:pPr>
            <a:br>
              <a:rPr lang="en-US"/>
            </a:br>
            <a:r>
              <a:rPr lang="en-US"/>
              <a:t>Nursery 2025-26</a:t>
            </a:r>
            <a:br>
              <a:rPr lang="en-US"/>
            </a:br>
            <a:r>
              <a:rPr lang="en-US"/>
              <a:t>Year Group Meeting</a:t>
            </a:r>
            <a:endParaRPr/>
          </a:p>
        </p:txBody>
      </p:sp>
      <p:sp>
        <p:nvSpPr>
          <p:cNvPr id="133" name="Google Shape;133;p1"/>
          <p:cNvSpPr txBox="1"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/>
          </a:p>
        </p:txBody>
      </p:sp>
      <p:pic>
        <p:nvPicPr>
          <p:cNvPr id="134" name="Google Shape;134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829452" y="3429000"/>
            <a:ext cx="2857107" cy="21340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972344" y="3429000"/>
            <a:ext cx="2857108" cy="21340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2"/>
          <p:cNvSpPr txBox="1"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74320" lvl="0" indent="-2743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Char char="*"/>
            </a:pPr>
            <a:r>
              <a:rPr lang="en-US"/>
              <a:t>Whole class teaching sessions</a:t>
            </a:r>
            <a:endParaRPr/>
          </a:p>
          <a:p>
            <a:pPr marL="274320" lvl="0" indent="-27432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400"/>
              <a:buChar char="*"/>
            </a:pPr>
            <a:r>
              <a:rPr lang="en-US"/>
              <a:t>Continuous provision</a:t>
            </a:r>
            <a:endParaRPr/>
          </a:p>
          <a:p>
            <a:pPr marL="274320" lvl="0" indent="-27432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400"/>
              <a:buChar char="*"/>
            </a:pPr>
            <a:r>
              <a:rPr lang="en-US"/>
              <a:t>Outdoor and indoor learning</a:t>
            </a:r>
            <a:endParaRPr/>
          </a:p>
          <a:p>
            <a:pPr marL="274320" lvl="0" indent="-27432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400"/>
              <a:buChar char="*"/>
            </a:pPr>
            <a:r>
              <a:rPr lang="en-US"/>
              <a:t>Independence skills</a:t>
            </a:r>
            <a:endParaRPr/>
          </a:p>
          <a:p>
            <a:pPr marL="274320" lvl="0" indent="-27432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400"/>
              <a:buChar char="*"/>
            </a:pPr>
            <a:r>
              <a:rPr lang="en-US"/>
              <a:t>Expectations in the Nursery group</a:t>
            </a:r>
            <a:endParaRPr/>
          </a:p>
        </p:txBody>
      </p:sp>
      <p:sp>
        <p:nvSpPr>
          <p:cNvPr id="141" name="Google Shape;141;p2"/>
          <p:cNvSpPr txBox="1"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</a:pPr>
            <a:r>
              <a:rPr lang="en-US"/>
              <a:t>Routines and Expectations…</a:t>
            </a:r>
            <a:endParaRPr/>
          </a:p>
        </p:txBody>
      </p:sp>
      <p:pic>
        <p:nvPicPr>
          <p:cNvPr id="142" name="Google Shape;142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859262" y="4238659"/>
            <a:ext cx="3053918" cy="2281013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Google Shape;143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859262" y="1957646"/>
            <a:ext cx="3053918" cy="22810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3"/>
          <p:cNvSpPr txBox="1"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marL="274320" lvl="0" indent="-2743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Char char="*"/>
            </a:pPr>
            <a:r>
              <a:rPr lang="en-US"/>
              <a:t>Make sure everything is named</a:t>
            </a:r>
            <a:endParaRPr/>
          </a:p>
          <a:p>
            <a:pPr marL="274320" lvl="0" indent="-27432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400"/>
              <a:buChar char="*"/>
            </a:pPr>
            <a:r>
              <a:rPr lang="en-US"/>
              <a:t>Put bookbags in the boxes and lunch bags on the trolley in the morning</a:t>
            </a:r>
            <a:endParaRPr/>
          </a:p>
          <a:p>
            <a:pPr marL="274320" lvl="0" indent="-27432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400"/>
              <a:buChar char="*"/>
            </a:pPr>
            <a:r>
              <a:rPr lang="en-US"/>
              <a:t>Please cut grapes in half and no nuts in lunches, sorry no peanut butter/chocolate spread</a:t>
            </a:r>
            <a:endParaRPr/>
          </a:p>
          <a:p>
            <a:pPr marL="274320" lvl="0" indent="-27432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400"/>
              <a:buChar char="*"/>
            </a:pPr>
            <a:r>
              <a:rPr lang="en-US"/>
              <a:t>Make sure your child has a spare clothes bag in their locker</a:t>
            </a:r>
            <a:endParaRPr/>
          </a:p>
          <a:p>
            <a:pPr marL="274320" lvl="0" indent="-27432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400"/>
              <a:buChar char="*"/>
            </a:pPr>
            <a:r>
              <a:rPr lang="en-US"/>
              <a:t>Come to school on time but if you are late please go to the main school front door</a:t>
            </a:r>
            <a:endParaRPr/>
          </a:p>
        </p:txBody>
      </p:sp>
      <p:sp>
        <p:nvSpPr>
          <p:cNvPr id="149" name="Google Shape;149;p3"/>
          <p:cNvSpPr txBox="1"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100000"/>
              <a:buFont typeface="Candara"/>
              <a:buNone/>
            </a:pPr>
            <a:r>
              <a:rPr lang="en-US"/>
              <a:t>How can you help?</a:t>
            </a:r>
            <a:br>
              <a:rPr lang="en-US"/>
            </a:br>
            <a:r>
              <a:rPr lang="en-US"/>
              <a:t>Please can you…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g2ff6f129a0d_0_1"/>
          <p:cNvSpPr txBox="1">
            <a:spLocks noGrp="1"/>
          </p:cNvSpPr>
          <p:nvPr>
            <p:ph type="body" idx="1"/>
          </p:nvPr>
        </p:nvSpPr>
        <p:spPr>
          <a:xfrm>
            <a:off x="872067" y="2675467"/>
            <a:ext cx="7408200" cy="345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74320" lvl="0" indent="-2743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Char char="*"/>
            </a:pPr>
            <a:r>
              <a:rPr lang="en-US"/>
              <a:t>Encourage children to recognise their name (lower case letters please)</a:t>
            </a:r>
            <a:endParaRPr/>
          </a:p>
          <a:p>
            <a:pPr marL="274320" lvl="0" indent="-27432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400"/>
              <a:buChar char="*"/>
            </a:pPr>
            <a:r>
              <a:rPr lang="en-US"/>
              <a:t>Practise putting on their coats and hats - encouraging children to become more independent </a:t>
            </a:r>
            <a:endParaRPr/>
          </a:p>
          <a:p>
            <a:pPr marL="274320" lvl="0" indent="-23622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1800"/>
              <a:buChar char="*"/>
            </a:pPr>
            <a:r>
              <a:rPr lang="en-US"/>
              <a:t>Encourage correct hand washing </a:t>
            </a:r>
            <a:endParaRPr/>
          </a:p>
          <a:p>
            <a:pPr marL="274320" lvl="0" indent="-23622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1800"/>
              <a:buChar char="*"/>
            </a:pPr>
            <a:r>
              <a:rPr lang="en-US"/>
              <a:t>Practise pouring drinks and help with tidying up at home</a:t>
            </a:r>
            <a:endParaRPr/>
          </a:p>
        </p:txBody>
      </p:sp>
      <p:sp>
        <p:nvSpPr>
          <p:cNvPr id="155" name="Google Shape;155;g2ff6f129a0d_0_1"/>
          <p:cNvSpPr txBox="1">
            <a:spLocks noGrp="1"/>
          </p:cNvSpPr>
          <p:nvPr>
            <p:ph type="title"/>
          </p:nvPr>
        </p:nvSpPr>
        <p:spPr>
          <a:xfrm>
            <a:off x="457200" y="338328"/>
            <a:ext cx="8229600" cy="125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100000"/>
              <a:buFont typeface="Candara"/>
              <a:buNone/>
            </a:pPr>
            <a:r>
              <a:rPr lang="en-US"/>
              <a:t>How can you help?</a:t>
            </a:r>
            <a:br>
              <a:rPr lang="en-US"/>
            </a:br>
            <a:r>
              <a:rPr lang="en-US"/>
              <a:t>Please can you…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g37bb2d7a7b1_0_0"/>
          <p:cNvSpPr txBox="1">
            <a:spLocks noGrp="1"/>
          </p:cNvSpPr>
          <p:nvPr>
            <p:ph type="body" idx="1"/>
          </p:nvPr>
        </p:nvSpPr>
        <p:spPr>
          <a:xfrm>
            <a:off x="872067" y="2675467"/>
            <a:ext cx="7408200" cy="345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74320" lvl="0" indent="-274320" algn="l" rtl="0">
              <a:spcBef>
                <a:spcPts val="0"/>
              </a:spcBef>
              <a:spcAft>
                <a:spcPts val="0"/>
              </a:spcAft>
              <a:buSzPts val="2400"/>
              <a:buChar char="*"/>
            </a:pPr>
            <a:r>
              <a:rPr lang="en-US"/>
              <a:t>Observations of your child’s learning and development </a:t>
            </a:r>
            <a:endParaRPr/>
          </a:p>
          <a:p>
            <a:pPr marL="274320" lvl="0" indent="-274320" algn="l" rtl="0">
              <a:spcBef>
                <a:spcPts val="480"/>
              </a:spcBef>
              <a:spcAft>
                <a:spcPts val="0"/>
              </a:spcAft>
              <a:buSzPts val="2400"/>
              <a:buChar char="*"/>
            </a:pPr>
            <a:r>
              <a:rPr lang="en-US"/>
              <a:t>Weekly round up - might not always be photographs</a:t>
            </a:r>
            <a:endParaRPr/>
          </a:p>
          <a:p>
            <a:pPr marL="274320" lvl="0" indent="-236220" algn="l" rtl="0">
              <a:spcBef>
                <a:spcPts val="480"/>
              </a:spcBef>
              <a:spcAft>
                <a:spcPts val="0"/>
              </a:spcAft>
              <a:buSzPts val="1800"/>
              <a:buChar char="*"/>
            </a:pPr>
            <a:r>
              <a:rPr lang="en-US"/>
              <a:t>Please don’t share any group images </a:t>
            </a:r>
            <a:endParaRPr/>
          </a:p>
          <a:p>
            <a:pPr marL="274320" lvl="0" indent="-236220" algn="l" rtl="0">
              <a:spcBef>
                <a:spcPts val="480"/>
              </a:spcBef>
              <a:spcAft>
                <a:spcPts val="0"/>
              </a:spcAft>
              <a:buSzPts val="1800"/>
              <a:buChar char="*"/>
            </a:pPr>
            <a:r>
              <a:rPr lang="en-US"/>
              <a:t>Communication book used for questions and comments </a:t>
            </a:r>
            <a:endParaRPr/>
          </a:p>
        </p:txBody>
      </p:sp>
      <p:sp>
        <p:nvSpPr>
          <p:cNvPr id="161" name="Google Shape;161;g37bb2d7a7b1_0_0"/>
          <p:cNvSpPr txBox="1">
            <a:spLocks noGrp="1"/>
          </p:cNvSpPr>
          <p:nvPr>
            <p:ph type="title"/>
          </p:nvPr>
        </p:nvSpPr>
        <p:spPr>
          <a:xfrm>
            <a:off x="457200" y="338328"/>
            <a:ext cx="8229600" cy="12528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Tapestry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4"/>
          <p:cNvSpPr txBox="1"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74320" lvl="0" indent="-2743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Char char="*"/>
            </a:pPr>
            <a:r>
              <a:rPr lang="en-US"/>
              <a:t>The unique child</a:t>
            </a:r>
            <a:endParaRPr/>
          </a:p>
          <a:p>
            <a:pPr marL="274320" lvl="0" indent="-27432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400"/>
              <a:buChar char="*"/>
            </a:pPr>
            <a:r>
              <a:rPr lang="en-US"/>
              <a:t>Positive Relationships</a:t>
            </a:r>
            <a:endParaRPr/>
          </a:p>
          <a:p>
            <a:pPr marL="274320" lvl="0" indent="-27432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400"/>
              <a:buChar char="*"/>
            </a:pPr>
            <a:r>
              <a:rPr lang="en-US"/>
              <a:t>Enabling environment</a:t>
            </a:r>
            <a:endParaRPr/>
          </a:p>
          <a:p>
            <a:pPr marL="274320" lvl="0" indent="-27432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400"/>
              <a:buChar char="*"/>
            </a:pPr>
            <a:r>
              <a:rPr lang="en-US"/>
              <a:t>Learning and Development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400"/>
              <a:buNone/>
            </a:pPr>
            <a:endParaRPr/>
          </a:p>
        </p:txBody>
      </p:sp>
      <p:sp>
        <p:nvSpPr>
          <p:cNvPr id="167" name="Google Shape;167;p4"/>
          <p:cNvSpPr txBox="1"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</a:pPr>
            <a:r>
              <a:rPr lang="en-US"/>
              <a:t>EYFS Principles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5"/>
          <p:cNvSpPr txBox="1"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74320" lvl="0" indent="-2743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Char char="*"/>
            </a:pPr>
            <a:r>
              <a:rPr lang="en-US"/>
              <a:t>Communication and Language</a:t>
            </a:r>
            <a:endParaRPr/>
          </a:p>
          <a:p>
            <a:pPr marL="274320" lvl="0" indent="-27432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400"/>
              <a:buChar char="*"/>
            </a:pPr>
            <a:r>
              <a:rPr lang="en-US"/>
              <a:t>Physical Development</a:t>
            </a:r>
            <a:endParaRPr/>
          </a:p>
          <a:p>
            <a:pPr marL="274320" lvl="0" indent="-27432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400"/>
              <a:buChar char="*"/>
            </a:pPr>
            <a:r>
              <a:rPr lang="en-US"/>
              <a:t>Personal, Social and Emotional Development</a:t>
            </a:r>
            <a:endParaRPr/>
          </a:p>
        </p:txBody>
      </p:sp>
      <p:sp>
        <p:nvSpPr>
          <p:cNvPr id="173" name="Google Shape;173;p5"/>
          <p:cNvSpPr txBox="1"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</a:pPr>
            <a:r>
              <a:rPr lang="en-US"/>
              <a:t>The Prime Areas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6"/>
          <p:cNvSpPr txBox="1"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marL="274320" lvl="0" indent="-2743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*"/>
            </a:pPr>
            <a:r>
              <a:rPr lang="en-US" sz="2000"/>
              <a:t>Learning Power Heroes- puppets and toys.</a:t>
            </a:r>
            <a:endParaRPr/>
          </a:p>
          <a:p>
            <a:pPr marL="274320" lvl="0" indent="-27432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Char char="*"/>
            </a:pPr>
            <a:r>
              <a:rPr lang="en-US" sz="2000"/>
              <a:t>Resilience-trying to do 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None/>
            </a:pPr>
            <a:r>
              <a:rPr lang="en-US" sz="2000"/>
              <a:t>something.</a:t>
            </a:r>
            <a:endParaRPr/>
          </a:p>
          <a:p>
            <a:pPr marL="274320" lvl="0" indent="-27432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Char char="*"/>
            </a:pPr>
            <a:r>
              <a:rPr lang="en-US" sz="2000"/>
              <a:t>Being independent- finding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None/>
            </a:pPr>
            <a:r>
              <a:rPr lang="en-US" sz="2000"/>
              <a:t>things, putting shoes on, 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None/>
            </a:pPr>
            <a:r>
              <a:rPr lang="en-US" sz="2000"/>
              <a:t>going to the toilet.</a:t>
            </a:r>
            <a:endParaRPr/>
          </a:p>
          <a:p>
            <a:pPr marL="274320" lvl="0" indent="-27432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Char char="*"/>
            </a:pPr>
            <a:r>
              <a:rPr lang="en-US" sz="2000"/>
              <a:t>Teamwork- sharing and 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None/>
            </a:pPr>
            <a:r>
              <a:rPr lang="en-US" sz="2000"/>
              <a:t>taking turns.</a:t>
            </a:r>
            <a:endParaRPr/>
          </a:p>
          <a:p>
            <a:pPr marL="274320" lvl="0" indent="-27432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Char char="*"/>
            </a:pPr>
            <a:r>
              <a:rPr lang="en-US" sz="2000"/>
              <a:t>Good looking and listening in 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None/>
            </a:pPr>
            <a:r>
              <a:rPr lang="en-US" sz="2000"/>
              <a:t>whole class teaching sessions.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None/>
            </a:pPr>
            <a:endParaRPr sz="2000"/>
          </a:p>
        </p:txBody>
      </p:sp>
      <p:sp>
        <p:nvSpPr>
          <p:cNvPr id="179" name="Google Shape;179;p6"/>
          <p:cNvSpPr txBox="1"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</a:pPr>
            <a:r>
              <a:rPr lang="en-US"/>
              <a:t>Getting Ready to Learn…</a:t>
            </a:r>
            <a:endParaRPr/>
          </a:p>
        </p:txBody>
      </p:sp>
      <p:pic>
        <p:nvPicPr>
          <p:cNvPr id="180" name="Google Shape;180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52984" y="3370997"/>
            <a:ext cx="1722846" cy="1287087"/>
          </a:xfrm>
          <a:prstGeom prst="rect">
            <a:avLst/>
          </a:prstGeom>
          <a:noFill/>
          <a:ln>
            <a:noFill/>
          </a:ln>
        </p:spPr>
      </p:pic>
      <p:pic>
        <p:nvPicPr>
          <p:cNvPr id="181" name="Google Shape;181;p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014407" y="4658084"/>
            <a:ext cx="1725341" cy="1266686"/>
          </a:xfrm>
          <a:prstGeom prst="rect">
            <a:avLst/>
          </a:prstGeom>
          <a:noFill/>
          <a:ln>
            <a:noFill/>
          </a:ln>
        </p:spPr>
      </p:pic>
      <p:pic>
        <p:nvPicPr>
          <p:cNvPr id="182" name="Google Shape;182;p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318513" y="4658084"/>
            <a:ext cx="1695894" cy="126668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7"/>
          <p:cNvSpPr txBox="1"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74320" lvl="0" indent="-2743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Char char="*"/>
            </a:pPr>
            <a:r>
              <a:rPr lang="en-US"/>
              <a:t>Literacy</a:t>
            </a:r>
            <a:endParaRPr/>
          </a:p>
          <a:p>
            <a:pPr marL="274320" lvl="0" indent="-27432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400"/>
              <a:buChar char="*"/>
            </a:pPr>
            <a:r>
              <a:rPr lang="en-US"/>
              <a:t>Maths</a:t>
            </a:r>
            <a:endParaRPr/>
          </a:p>
          <a:p>
            <a:pPr marL="274320" lvl="0" indent="-27432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400"/>
              <a:buChar char="*"/>
            </a:pPr>
            <a:r>
              <a:rPr lang="en-US"/>
              <a:t>Understanding the World</a:t>
            </a:r>
            <a:endParaRPr/>
          </a:p>
          <a:p>
            <a:pPr marL="274320" lvl="0" indent="-27432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400"/>
              <a:buChar char="*"/>
            </a:pPr>
            <a:r>
              <a:rPr lang="en-US"/>
              <a:t>Expressive Arts and design</a:t>
            </a:r>
            <a:endParaRPr/>
          </a:p>
        </p:txBody>
      </p:sp>
      <p:sp>
        <p:nvSpPr>
          <p:cNvPr id="188" name="Google Shape;188;p7"/>
          <p:cNvSpPr txBox="1"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</a:pPr>
            <a:r>
              <a:rPr lang="en-US"/>
              <a:t>Specific Areas of Learning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8"/>
          <p:cNvSpPr txBox="1"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endParaRPr/>
          </a:p>
          <a:p>
            <a:pPr marL="274320" lvl="0" indent="-27432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400"/>
              <a:buChar char="*"/>
            </a:pPr>
            <a:r>
              <a:rPr lang="en-US"/>
              <a:t>Phase 1 phonics games played in whole class sessions in the Autumn term</a:t>
            </a:r>
            <a:endParaRPr/>
          </a:p>
          <a:p>
            <a:pPr marL="274320" lvl="0" indent="-27432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400"/>
              <a:buChar char="*"/>
            </a:pPr>
            <a:r>
              <a:rPr lang="en-US"/>
              <a:t>Floppy’s phonics scheme started when the children are ready</a:t>
            </a:r>
            <a:endParaRPr/>
          </a:p>
          <a:p>
            <a:pPr marL="274320" lvl="0" indent="-23622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1800"/>
              <a:buChar char="*"/>
            </a:pPr>
            <a:r>
              <a:rPr lang="en-US"/>
              <a:t>Phonics workshop Phase 1 - please sign up today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400"/>
              <a:buNone/>
            </a:pPr>
            <a:endParaRPr/>
          </a:p>
        </p:txBody>
      </p:sp>
      <p:sp>
        <p:nvSpPr>
          <p:cNvPr id="194" name="Google Shape;194;p8"/>
          <p:cNvSpPr txBox="1"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</a:pPr>
            <a:r>
              <a:rPr lang="en-US"/>
              <a:t>Floppy’s Phonics </a:t>
            </a:r>
            <a:endParaRPr/>
          </a:p>
        </p:txBody>
      </p:sp>
      <p:pic>
        <p:nvPicPr>
          <p:cNvPr id="195" name="Google Shape;195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816174" y="5528020"/>
            <a:ext cx="1870625" cy="1012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6" name="Google Shape;196;p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892364" y="244629"/>
            <a:ext cx="2001914" cy="227439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9"/>
          <p:cNvSpPr txBox="1"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74320" lvl="0" indent="-2743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Char char="*"/>
            </a:pPr>
            <a:r>
              <a:rPr lang="en-US"/>
              <a:t>Pencil grip</a:t>
            </a:r>
            <a:endParaRPr/>
          </a:p>
          <a:p>
            <a:pPr marL="274320" lvl="0" indent="-27432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400"/>
              <a:buChar char="*"/>
            </a:pPr>
            <a:r>
              <a:rPr lang="en-US"/>
              <a:t>Mark making opportunities in Nursery</a:t>
            </a:r>
            <a:endParaRPr/>
          </a:p>
          <a:p>
            <a:pPr marL="274320" lvl="0" indent="-27432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400"/>
              <a:buChar char="*"/>
            </a:pPr>
            <a:r>
              <a:rPr lang="en-US"/>
              <a:t>Emergent writing</a:t>
            </a:r>
            <a:endParaRPr/>
          </a:p>
          <a:p>
            <a:pPr marL="274320" lvl="0" indent="-23622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1800"/>
              <a:buChar char="*"/>
            </a:pPr>
            <a:r>
              <a:rPr lang="en-US"/>
              <a:t>Praise children for their efforts</a:t>
            </a:r>
            <a:endParaRPr/>
          </a:p>
        </p:txBody>
      </p:sp>
      <p:sp>
        <p:nvSpPr>
          <p:cNvPr id="202" name="Google Shape;202;p9"/>
          <p:cNvSpPr txBox="1"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</a:pPr>
            <a:r>
              <a:rPr lang="en-US"/>
              <a:t>Writing</a:t>
            </a:r>
            <a:endParaRPr/>
          </a:p>
        </p:txBody>
      </p:sp>
      <p:pic>
        <p:nvPicPr>
          <p:cNvPr id="203" name="Google Shape;203;p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5400000">
            <a:off x="5727640" y="4028199"/>
            <a:ext cx="2811052" cy="20996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10"/>
          <p:cNvSpPr txBox="1"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74320" lvl="0" indent="-2743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Char char="*"/>
            </a:pPr>
            <a:r>
              <a:rPr lang="en-US"/>
              <a:t>Please send in one, </a:t>
            </a:r>
            <a:r>
              <a:rPr lang="en-US" b="1" u="sng"/>
              <a:t>small</a:t>
            </a:r>
            <a:r>
              <a:rPr lang="en-US"/>
              <a:t> family photo to put on your child’s learning wall, approx. 10 x 15 cm</a:t>
            </a:r>
            <a:endParaRPr/>
          </a:p>
          <a:p>
            <a:pPr marL="274320" lvl="0" indent="-27432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400"/>
              <a:buChar char="*"/>
            </a:pPr>
            <a:r>
              <a:rPr lang="en-US"/>
              <a:t>Please use your child’s home school diary to let us know any important information</a:t>
            </a:r>
            <a:endParaRPr/>
          </a:p>
        </p:txBody>
      </p:sp>
      <p:sp>
        <p:nvSpPr>
          <p:cNvPr id="209" name="Google Shape;209;p10"/>
          <p:cNvSpPr txBox="1"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</a:pPr>
            <a:r>
              <a:rPr lang="en-US"/>
              <a:t>Theme: Marvellous Me…</a:t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g3022328f912_0_0"/>
          <p:cNvSpPr txBox="1">
            <a:spLocks noGrp="1"/>
          </p:cNvSpPr>
          <p:nvPr>
            <p:ph type="title"/>
          </p:nvPr>
        </p:nvSpPr>
        <p:spPr>
          <a:xfrm>
            <a:off x="457200" y="338328"/>
            <a:ext cx="8229600" cy="125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45454"/>
              <a:buNone/>
            </a:pPr>
            <a:r>
              <a:rPr lang="en-US"/>
              <a:t>Thank you </a:t>
            </a:r>
            <a:endParaRPr/>
          </a:p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45454"/>
              <a:buNone/>
            </a:pPr>
            <a:r>
              <a:rPr lang="en-US"/>
              <a:t>any questions?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Waveform">
  <a:themeElements>
    <a:clrScheme name="Waveform">
      <a:dk1>
        <a:srgbClr val="000000"/>
      </a:dk1>
      <a:lt1>
        <a:srgbClr val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365</Words>
  <Application>Microsoft Office PowerPoint</Application>
  <PresentationFormat>On-screen Show (4:3)</PresentationFormat>
  <Paragraphs>63</Paragraphs>
  <Slides>13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Noto Sans Symbols</vt:lpstr>
      <vt:lpstr>Arial</vt:lpstr>
      <vt:lpstr>Candara</vt:lpstr>
      <vt:lpstr>Waveform</vt:lpstr>
      <vt:lpstr> Nursery 2025-26 Year Group Meeting</vt:lpstr>
      <vt:lpstr>Routines and Expectations…</vt:lpstr>
      <vt:lpstr>How can you help? Please can you…</vt:lpstr>
      <vt:lpstr>How can you help? Please can you…</vt:lpstr>
      <vt:lpstr>Tapestry</vt:lpstr>
      <vt:lpstr>EYFS Principles</vt:lpstr>
      <vt:lpstr>The Prime Areas</vt:lpstr>
      <vt:lpstr>Getting Ready to Learn…</vt:lpstr>
      <vt:lpstr>Specific Areas of Learning</vt:lpstr>
      <vt:lpstr>Floppy’s Phonics </vt:lpstr>
      <vt:lpstr>Writing</vt:lpstr>
      <vt:lpstr>Theme: Marvellous Me…</vt:lpstr>
      <vt:lpstr>Thank you  any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Nursery 2025-26 Year Group Meeting</dc:title>
  <dc:creator>Ruth Griffiths</dc:creator>
  <cp:lastModifiedBy>Hayley Albery</cp:lastModifiedBy>
  <cp:revision>1</cp:revision>
  <dcterms:created xsi:type="dcterms:W3CDTF">2018-09-05T20:15:30Z</dcterms:created>
  <dcterms:modified xsi:type="dcterms:W3CDTF">2025-10-24T11:20:56Z</dcterms:modified>
</cp:coreProperties>
</file>