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21"/>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Lst>
  <p:sldSz cx="12192000" cy="6858000"/>
  <p:notesSz cx="6858000" cy="9144000"/>
  <p:embeddedFontLst>
    <p:embeddedFont>
      <p:font typeface="Calibri" panose="020F0502020204030204" pitchFamily="34" charset="0"/>
      <p:regular r:id="rId22"/>
      <p:bold r:id="rId23"/>
      <p:italic r:id="rId24"/>
      <p:boldItalic r:id="rId25"/>
    </p:embeddedFont>
    <p:embeddedFont>
      <p:font typeface="Corbel" panose="020B0503020204020204" pitchFamily="34" charset="0"/>
      <p:regular r:id="rId26"/>
      <p:bold r:id="rId27"/>
      <p:italic r:id="rId28"/>
      <p:boldItalic r:id="rId2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GoogleSlidesCustomDataVersion2">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30" roundtripDataSignature="AMtx7mg+IjBQdjkpZZQtHqiw0gRZCT/AHQ=="/>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DD14217-558D-456C-A50F-0BD6BD4EE4DF}">
  <a:tblStyle styleId="{9DD14217-558D-456C-A50F-0BD6BD4EE4DF}" styleName="Table_0">
    <a:wholeTbl>
      <a:tcTxStyle b="off" i="off">
        <a:font>
          <a:latin typeface="Corbel"/>
          <a:ea typeface="Corbel"/>
          <a:cs typeface="Corbe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1ECF5"/>
          </a:solidFill>
        </a:fill>
      </a:tcStyle>
    </a:wholeTbl>
    <a:band1H>
      <a:tcTxStyle/>
      <a:tcStyle>
        <a:tcBdr/>
        <a:fill>
          <a:solidFill>
            <a:srgbClr val="E2D8EA"/>
          </a:solidFill>
        </a:fill>
      </a:tcStyle>
    </a:band1H>
    <a:band2H>
      <a:tcTxStyle/>
      <a:tcStyle>
        <a:tcBdr/>
      </a:tcStyle>
    </a:band2H>
    <a:band1V>
      <a:tcTxStyle/>
      <a:tcStyle>
        <a:tcBdr/>
        <a:fill>
          <a:solidFill>
            <a:srgbClr val="E2D8EA"/>
          </a:solidFill>
        </a:fill>
      </a:tcStyle>
    </a:band1V>
    <a:band2V>
      <a:tcTxStyle/>
      <a:tcStyle>
        <a:tcBdr/>
      </a:tcStyle>
    </a:band2V>
    <a:lastCol>
      <a:tcTxStyle b="on" i="off">
        <a:font>
          <a:latin typeface="Corbel"/>
          <a:ea typeface="Corbel"/>
          <a:cs typeface="Corbel"/>
        </a:font>
        <a:schemeClr val="lt1"/>
      </a:tcTxStyle>
      <a:tcStyle>
        <a:tcBdr/>
        <a:fill>
          <a:solidFill>
            <a:schemeClr val="accent1"/>
          </a:solidFill>
        </a:fill>
      </a:tcStyle>
    </a:lastCol>
    <a:firstCol>
      <a:tcTxStyle b="on" i="off">
        <a:font>
          <a:latin typeface="Corbel"/>
          <a:ea typeface="Corbel"/>
          <a:cs typeface="Corbel"/>
        </a:font>
        <a:schemeClr val="lt1"/>
      </a:tcTxStyle>
      <a:tcStyle>
        <a:tcBdr/>
        <a:fill>
          <a:solidFill>
            <a:schemeClr val="accent1"/>
          </a:solidFill>
        </a:fill>
      </a:tcStyle>
    </a:firstCol>
    <a:lastRow>
      <a:tcTxStyle b="on" i="off">
        <a:font>
          <a:latin typeface="Corbel"/>
          <a:ea typeface="Corbel"/>
          <a:cs typeface="Corbel"/>
        </a:font>
        <a:schemeClr val="lt1"/>
      </a:tcTxStyle>
      <a:tcStyle>
        <a:tcBdr>
          <a:top>
            <a:ln w="38100" cap="flat" cmpd="sng">
              <a:solidFill>
                <a:schemeClr val="lt1"/>
              </a:solidFill>
              <a:prstDash val="solid"/>
              <a:round/>
              <a:headEnd type="none" w="sm" len="sm"/>
              <a:tailEnd type="none" w="sm" len="sm"/>
            </a:ln>
          </a:top>
        </a:tcBdr>
        <a:fill>
          <a:solidFill>
            <a:schemeClr val="accent1"/>
          </a:solidFill>
        </a:fill>
      </a:tcStyle>
    </a:lastRow>
    <a:seCell>
      <a:tcTxStyle/>
      <a:tcStyle>
        <a:tcBdr/>
      </a:tcStyle>
    </a:seCell>
    <a:swCell>
      <a:tcTxStyle/>
      <a:tcStyle>
        <a:tcBdr/>
      </a:tcStyle>
    </a:swCell>
    <a:firstRow>
      <a:tcTxStyle b="on" i="off">
        <a:font>
          <a:latin typeface="Corbel"/>
          <a:ea typeface="Corbel"/>
          <a:cs typeface="Corbel"/>
        </a:font>
        <a:schemeClr val="lt1"/>
      </a:tcTxStyle>
      <a:tcStyle>
        <a:tcBdr>
          <a:bottom>
            <a:ln w="38100" cap="flat" cmpd="sng">
              <a:solidFill>
                <a:schemeClr val="lt1"/>
              </a:solidFill>
              <a:prstDash val="solid"/>
              <a:round/>
              <a:headEnd type="none" w="sm" len="sm"/>
              <a:tailEnd type="none" w="sm" len="sm"/>
            </a:ln>
          </a:bottom>
        </a:tcBdr>
        <a:fill>
          <a:solidFill>
            <a:schemeClr val="accent1"/>
          </a:solidFill>
        </a:fill>
      </a:tcStyle>
    </a:firstRow>
    <a:neCell>
      <a:tcTxStyle/>
      <a:tcStyle>
        <a:tcBdr/>
      </a:tcStyle>
    </a:neCell>
    <a:nwCell>
      <a:tcTxStyle/>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108" d="100"/>
          <a:sy n="108" d="100"/>
        </p:scale>
        <p:origin x="678" y="10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font" Target="fonts/font5.fntdata"/><Relationship Id="rId3" Type="http://schemas.openxmlformats.org/officeDocument/2006/relationships/slide" Target="slides/slide2.xml"/><Relationship Id="rId21" Type="http://schemas.openxmlformats.org/officeDocument/2006/relationships/notesMaster" Target="notesMasters/notesMaster1.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font" Target="fonts/font4.fntdata"/><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font" Target="fonts/font8.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3.fntdata"/><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font" Target="fonts/font2.fntdata"/><Relationship Id="rId28" Type="http://schemas.openxmlformats.org/officeDocument/2006/relationships/font" Target="fonts/font7.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1.fntdata"/><Relationship Id="rId27" Type="http://schemas.openxmlformats.org/officeDocument/2006/relationships/font" Target="fonts/font6.fntdata"/><Relationship Id="rId30" Type="http://customschemas.google.com/relationships/presentationmetadata" Target="metadata"/><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4" name="Google Shape;144;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0" name="Google Shape;150;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4"/>
        <p:cNvGrpSpPr/>
        <p:nvPr/>
      </p:nvGrpSpPr>
      <p:grpSpPr>
        <a:xfrm>
          <a:off x="0" y="0"/>
          <a:ext cx="0" cy="0"/>
          <a:chOff x="0" y="0"/>
          <a:chExt cx="0" cy="0"/>
        </a:xfrm>
      </p:grpSpPr>
      <p:sp>
        <p:nvSpPr>
          <p:cNvPr id="155" name="Google Shape;15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6" name="Google Shape;156;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Explain booster type  materials eg skill based approach and SAT type questions</a:t>
            </a:r>
            <a:endParaRPr/>
          </a:p>
        </p:txBody>
      </p:sp>
      <p:sp>
        <p:nvSpPr>
          <p:cNvPr id="157" name="Google Shape;157;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1"/>
        <p:cNvGrpSpPr/>
        <p:nvPr/>
      </p:nvGrpSpPr>
      <p:grpSpPr>
        <a:xfrm>
          <a:off x="0" y="0"/>
          <a:ext cx="0" cy="0"/>
          <a:chOff x="0" y="0"/>
          <a:chExt cx="0" cy="0"/>
        </a:xfrm>
      </p:grpSpPr>
      <p:sp>
        <p:nvSpPr>
          <p:cNvPr id="162" name="Google Shape;162;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63" name="Google Shape;16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Explain how homework will be changing</a:t>
            </a:r>
            <a:endParaRPr/>
          </a:p>
          <a:p>
            <a:pPr marL="0" lvl="0" indent="0" algn="l" rtl="0">
              <a:spcBef>
                <a:spcPts val="0"/>
              </a:spcBef>
              <a:spcAft>
                <a:spcPts val="0"/>
              </a:spcAft>
              <a:buNone/>
            </a:pPr>
            <a:r>
              <a:rPr lang="en-GB"/>
              <a:t>1 reading task</a:t>
            </a:r>
            <a:endParaRPr/>
          </a:p>
          <a:p>
            <a:pPr marL="0" lvl="0" indent="0" algn="l" rtl="0">
              <a:spcBef>
                <a:spcPts val="0"/>
              </a:spcBef>
              <a:spcAft>
                <a:spcPts val="0"/>
              </a:spcAft>
              <a:buNone/>
            </a:pPr>
            <a:r>
              <a:rPr lang="en-GB"/>
              <a:t>Maths task</a:t>
            </a:r>
            <a:endParaRPr/>
          </a:p>
          <a:p>
            <a:pPr marL="0" lvl="0" indent="0" algn="l" rtl="0">
              <a:spcBef>
                <a:spcPts val="0"/>
              </a:spcBef>
              <a:spcAft>
                <a:spcPts val="0"/>
              </a:spcAft>
              <a:buNone/>
            </a:pPr>
            <a:r>
              <a:rPr lang="en-GB"/>
              <a:t>SPAG task </a:t>
            </a:r>
            <a:endParaRPr/>
          </a:p>
          <a:p>
            <a:pPr marL="0" lvl="0" indent="0" algn="l" rtl="0">
              <a:spcBef>
                <a:spcPts val="0"/>
              </a:spcBef>
              <a:spcAft>
                <a:spcPts val="0"/>
              </a:spcAft>
              <a:buNone/>
            </a:pPr>
            <a:r>
              <a:rPr lang="en-GB"/>
              <a:t>Explain the need to spread the revision – little and oftern – all children have been asked to produce a timetable – also good practise for high school</a:t>
            </a:r>
            <a:endParaRPr/>
          </a:p>
          <a:p>
            <a:pPr marL="0" lvl="0" indent="0" algn="l" rtl="0">
              <a:spcBef>
                <a:spcPts val="0"/>
              </a:spcBef>
              <a:spcAft>
                <a:spcPts val="0"/>
              </a:spcAft>
              <a:buNone/>
            </a:pPr>
            <a:r>
              <a:rPr lang="en-GB"/>
              <a:t>Remind parents about links on the website to help</a:t>
            </a:r>
            <a:endParaRPr/>
          </a:p>
        </p:txBody>
      </p:sp>
      <p:sp>
        <p:nvSpPr>
          <p:cNvPr id="164" name="Google Shape;164;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8"/>
        <p:cNvGrpSpPr/>
        <p:nvPr/>
      </p:nvGrpSpPr>
      <p:grpSpPr>
        <a:xfrm>
          <a:off x="0" y="0"/>
          <a:ext cx="0" cy="0"/>
          <a:chOff x="0" y="0"/>
          <a:chExt cx="0" cy="0"/>
        </a:xfrm>
      </p:grpSpPr>
      <p:sp>
        <p:nvSpPr>
          <p:cNvPr id="169" name="Google Shape;169;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70" name="Google Shape;170;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Explain the process of additional time / reader / scribe / breaks</a:t>
            </a:r>
            <a:endParaRPr/>
          </a:p>
          <a:p>
            <a:pPr marL="0" lvl="0" indent="0" algn="l" rtl="0">
              <a:spcBef>
                <a:spcPts val="0"/>
              </a:spcBef>
              <a:spcAft>
                <a:spcPts val="0"/>
              </a:spcAft>
              <a:buNone/>
            </a:pPr>
            <a:r>
              <a:rPr lang="en-GB"/>
              <a:t>Explain how strict this is and and how it sould not be misused</a:t>
            </a:r>
            <a:endParaRPr/>
          </a:p>
        </p:txBody>
      </p:sp>
      <p:sp>
        <p:nvSpPr>
          <p:cNvPr id="171" name="Google Shape;171;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5"/>
        <p:cNvGrpSpPr/>
        <p:nvPr/>
      </p:nvGrpSpPr>
      <p:grpSpPr>
        <a:xfrm>
          <a:off x="0" y="0"/>
          <a:ext cx="0" cy="0"/>
          <a:chOff x="0" y="0"/>
          <a:chExt cx="0" cy="0"/>
        </a:xfrm>
      </p:grpSpPr>
      <p:sp>
        <p:nvSpPr>
          <p:cNvPr id="176" name="Google Shape;176;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7" name="Google Shape;177;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3" name="Google Shape;183;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Look at sample of each paper </a:t>
            </a:r>
            <a:endParaRPr/>
          </a:p>
          <a:p>
            <a:pPr marL="0" lvl="0" indent="0" algn="l" rtl="0">
              <a:spcBef>
                <a:spcPts val="0"/>
              </a:spcBef>
              <a:spcAft>
                <a:spcPts val="0"/>
              </a:spcAft>
              <a:buNone/>
            </a:pPr>
            <a:r>
              <a:rPr lang="en-GB"/>
              <a:t>Explain where the tests take place</a:t>
            </a:r>
            <a:endParaRPr/>
          </a:p>
          <a:p>
            <a:pPr marL="0" lvl="0" indent="0" algn="l" rtl="0">
              <a:spcBef>
                <a:spcPts val="0"/>
              </a:spcBef>
              <a:spcAft>
                <a:spcPts val="0"/>
              </a:spcAft>
              <a:buNone/>
            </a:pPr>
            <a:r>
              <a:rPr lang="en-GB"/>
              <a:t>Explain timings to allow for a warm up</a:t>
            </a:r>
            <a:endParaRPr/>
          </a:p>
          <a:p>
            <a:pPr marL="0" lvl="0" indent="0" algn="l" rtl="0">
              <a:spcBef>
                <a:spcPts val="0"/>
              </a:spcBef>
              <a:spcAft>
                <a:spcPts val="0"/>
              </a:spcAft>
              <a:buNone/>
            </a:pPr>
            <a:r>
              <a:rPr lang="en-GB"/>
              <a:t>Explain how tests are collected and opened</a:t>
            </a:r>
            <a:endParaRPr/>
          </a:p>
          <a:p>
            <a:pPr marL="0" lvl="0" indent="0" algn="l" rtl="0">
              <a:spcBef>
                <a:spcPts val="0"/>
              </a:spcBef>
              <a:spcAft>
                <a:spcPts val="0"/>
              </a:spcAft>
              <a:buNone/>
            </a:pPr>
            <a:endParaRPr/>
          </a:p>
          <a:p>
            <a:pPr marL="0" lvl="0" indent="0" algn="l" rtl="0">
              <a:spcBef>
                <a:spcPts val="0"/>
              </a:spcBef>
              <a:spcAft>
                <a:spcPts val="0"/>
              </a:spcAft>
              <a:buNone/>
            </a:pPr>
            <a:endParaRPr/>
          </a:p>
        </p:txBody>
      </p:sp>
      <p:sp>
        <p:nvSpPr>
          <p:cNvPr id="184" name="Google Shape;184;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8"/>
        <p:cNvGrpSpPr/>
        <p:nvPr/>
      </p:nvGrpSpPr>
      <p:grpSpPr>
        <a:xfrm>
          <a:off x="0" y="0"/>
          <a:ext cx="0" cy="0"/>
          <a:chOff x="0" y="0"/>
          <a:chExt cx="0" cy="0"/>
        </a:xfrm>
      </p:grpSpPr>
      <p:sp>
        <p:nvSpPr>
          <p:cNvPr id="189" name="Google Shape;189;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0" name="Google Shape;190;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Explain reasons for delay i.e. checking and remarking papers</a:t>
            </a:r>
            <a:endParaRPr/>
          </a:p>
        </p:txBody>
      </p:sp>
      <p:sp>
        <p:nvSpPr>
          <p:cNvPr id="191" name="Google Shape;191;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7" name="Google Shape;19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a:t>* Next slide explains this </a:t>
            </a:r>
            <a:endParaRPr/>
          </a:p>
        </p:txBody>
      </p:sp>
      <p:sp>
        <p:nvSpPr>
          <p:cNvPr id="198" name="Google Shape;19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GB" sz="1200" b="0" i="0" u="none" strike="noStrike">
                <a:solidFill>
                  <a:schemeClr val="dk1"/>
                </a:solidFill>
                <a:latin typeface="Calibri"/>
                <a:ea typeface="Calibri"/>
                <a:cs typeface="Calibri"/>
                <a:sym typeface="Calibri"/>
              </a:rPr>
              <a:t>Scaled scores allow test results to be reported consistently from one year to the next. National curriculum tests are developed each year to the same specification. However, because the questions are different, the difficulty of tests may vary slightly each year. Scaled scores maintain their meaning over time so that 2 pupils achieving the same scaled score in different years will have demonstrated a similar level of attainment. </a:t>
            </a:r>
            <a:endParaRPr/>
          </a:p>
          <a:p>
            <a:pPr marL="0" lvl="0" indent="0" algn="l" rtl="0">
              <a:spcBef>
                <a:spcPts val="0"/>
              </a:spcBef>
              <a:spcAft>
                <a:spcPts val="0"/>
              </a:spcAft>
              <a:buNone/>
            </a:pPr>
            <a:r>
              <a:rPr lang="en-GB" sz="1200" b="0" i="0" u="none" strike="noStrike">
                <a:solidFill>
                  <a:schemeClr val="dk1"/>
                </a:solidFill>
                <a:latin typeface="Calibri"/>
                <a:ea typeface="Calibri"/>
                <a:cs typeface="Calibri"/>
                <a:sym typeface="Calibri"/>
              </a:rPr>
              <a:t>A pupil’s scaled score is based on their raw score. The raw score is the total number of marks a pupil receives in a test, based on the number of questions they answer correctly. The pupil’s raw score is translated into a scaled score using a conversion table. A scaled score of 100 will always represent the expected standard on the KS2 tests. </a:t>
            </a:r>
            <a:endParaRPr/>
          </a:p>
          <a:p>
            <a:pPr marL="0" lvl="0" indent="0" algn="l" rtl="0">
              <a:spcBef>
                <a:spcPts val="0"/>
              </a:spcBef>
              <a:spcAft>
                <a:spcPts val="0"/>
              </a:spcAft>
              <a:buNone/>
            </a:pPr>
            <a:endParaRPr sz="1200" b="0" i="0" u="none" strike="noStrike">
              <a:solidFill>
                <a:schemeClr val="dk1"/>
              </a:solidFill>
              <a:latin typeface="Calibri"/>
              <a:ea typeface="Calibri"/>
              <a:cs typeface="Calibri"/>
              <a:sym typeface="Calibri"/>
            </a:endParaRPr>
          </a:p>
        </p:txBody>
      </p:sp>
      <p:sp>
        <p:nvSpPr>
          <p:cNvPr id="205" name="Google Shape;20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g3b5413deea2_0_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1" name="Google Shape;211;g3b5413deea2_0_0:notes"/>
          <p:cNvSpPr txBox="1">
            <a:spLocks noGrp="1"/>
          </p:cNvSpPr>
          <p:nvPr>
            <p:ph type="body" idx="1"/>
          </p:nvPr>
        </p:nvSpPr>
        <p:spPr>
          <a:xfrm>
            <a:off x="685800" y="4400550"/>
            <a:ext cx="5486400" cy="36006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2" name="Google Shape;212;g3b5413deea2_0_0:notes"/>
          <p:cNvSpPr txBox="1">
            <a:spLocks noGrp="1"/>
          </p:cNvSpPr>
          <p:nvPr>
            <p:ph type="sldNum" idx="12"/>
          </p:nvPr>
        </p:nvSpPr>
        <p:spPr>
          <a:xfrm>
            <a:off x="3884613" y="8685213"/>
            <a:ext cx="2971800" cy="45870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Font typeface="Arial"/>
              <a:buNone/>
            </a:pPr>
            <a:fld id="{00000000-1234-1234-1234-123412341234}" type="slidenum">
              <a:rPr lang="en-GB"/>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8" name="Google Shape;218;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9" name="Google Shape;219;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GB"/>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5" name="Google Shape;225;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1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2" name="Google Shape;232;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6"/>
        <p:cNvGrpSpPr/>
        <p:nvPr/>
      </p:nvGrpSpPr>
      <p:grpSpPr>
        <a:xfrm>
          <a:off x="0" y="0"/>
          <a:ext cx="0" cy="0"/>
          <a:chOff x="0" y="0"/>
          <a:chExt cx="0" cy="0"/>
        </a:xfrm>
      </p:grpSpPr>
      <p:sp>
        <p:nvSpPr>
          <p:cNvPr id="237" name="Google Shape;237;p1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8" name="Google Shape;238;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5"/>
        <p:cNvGrpSpPr/>
        <p:nvPr/>
      </p:nvGrpSpPr>
      <p:grpSpPr>
        <a:xfrm>
          <a:off x="0" y="0"/>
          <a:ext cx="0" cy="0"/>
          <a:chOff x="0" y="0"/>
          <a:chExt cx="0" cy="0"/>
        </a:xfrm>
      </p:grpSpPr>
      <p:sp>
        <p:nvSpPr>
          <p:cNvPr id="246" name="Google Shape;246;p15: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7" name="Google Shape;247;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2"/>
        <p:cNvGrpSpPr/>
        <p:nvPr/>
      </p:nvGrpSpPr>
      <p:grpSpPr>
        <a:xfrm>
          <a:off x="0" y="0"/>
          <a:ext cx="0" cy="0"/>
          <a:chOff x="0" y="0"/>
          <a:chExt cx="0" cy="0"/>
        </a:xfrm>
      </p:grpSpPr>
      <p:sp>
        <p:nvSpPr>
          <p:cNvPr id="253" name="Google Shape;253;p1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4" name="Google Shape;254;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17: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1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5"/>
        <p:cNvGrpSpPr/>
        <p:nvPr/>
      </p:nvGrpSpPr>
      <p:grpSpPr>
        <a:xfrm>
          <a:off x="0" y="0"/>
          <a:ext cx="0" cy="0"/>
          <a:chOff x="0" y="0"/>
          <a:chExt cx="0" cy="0"/>
        </a:xfrm>
      </p:grpSpPr>
      <p:sp>
        <p:nvSpPr>
          <p:cNvPr id="266" name="Google Shape;266;p1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7" name="Google Shape;267;p1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Title Slide" type="title">
  <p:cSld name="TITLE">
    <p:spTree>
      <p:nvGrpSpPr>
        <p:cNvPr id="1" name="Shape 22"/>
        <p:cNvGrpSpPr/>
        <p:nvPr/>
      </p:nvGrpSpPr>
      <p:grpSpPr>
        <a:xfrm>
          <a:off x="0" y="0"/>
          <a:ext cx="0" cy="0"/>
          <a:chOff x="0" y="0"/>
          <a:chExt cx="0" cy="0"/>
        </a:xfrm>
      </p:grpSpPr>
      <p:grpSp>
        <p:nvGrpSpPr>
          <p:cNvPr id="23" name="Google Shape;23;p20"/>
          <p:cNvGrpSpPr/>
          <p:nvPr/>
        </p:nvGrpSpPr>
        <p:grpSpPr>
          <a:xfrm>
            <a:off x="546100" y="-4763"/>
            <a:ext cx="5014912" cy="6862763"/>
            <a:chOff x="2928938" y="-4763"/>
            <a:chExt cx="5014912" cy="6862763"/>
          </a:xfrm>
        </p:grpSpPr>
        <p:sp>
          <p:nvSpPr>
            <p:cNvPr id="24" name="Google Shape;24;p20"/>
            <p:cNvSpPr/>
            <p:nvPr/>
          </p:nvSpPr>
          <p:spPr>
            <a:xfrm>
              <a:off x="3367088" y="-4763"/>
              <a:ext cx="1063625" cy="2782888"/>
            </a:xfrm>
            <a:custGeom>
              <a:avLst/>
              <a:gdLst/>
              <a:ahLst/>
              <a:cxnLst/>
              <a:rect l="l" t="t" r="r" b="b"/>
              <a:pathLst>
                <a:path w="670" h="1753" extrusionOk="0">
                  <a:moveTo>
                    <a:pt x="0" y="1696"/>
                  </a:moveTo>
                  <a:lnTo>
                    <a:pt x="225" y="1753"/>
                  </a:lnTo>
                  <a:lnTo>
                    <a:pt x="670" y="0"/>
                  </a:lnTo>
                  <a:lnTo>
                    <a:pt x="430" y="0"/>
                  </a:lnTo>
                  <a:lnTo>
                    <a:pt x="0" y="1696"/>
                  </a:lnTo>
                  <a:close/>
                </a:path>
              </a:pathLst>
            </a:custGeom>
            <a:solidFill>
              <a:schemeClr val="accent1"/>
            </a:solidFill>
            <a:ln>
              <a:noFill/>
            </a:ln>
          </p:spPr>
        </p:sp>
        <p:sp>
          <p:nvSpPr>
            <p:cNvPr id="25" name="Google Shape;25;p20"/>
            <p:cNvSpPr/>
            <p:nvPr/>
          </p:nvSpPr>
          <p:spPr>
            <a:xfrm>
              <a:off x="2928938" y="-4763"/>
              <a:ext cx="1035050" cy="2673350"/>
            </a:xfrm>
            <a:custGeom>
              <a:avLst/>
              <a:gdLst/>
              <a:ahLst/>
              <a:cxnLst/>
              <a:rect l="l" t="t" r="r" b="b"/>
              <a:pathLst>
                <a:path w="652" h="1684" extrusionOk="0">
                  <a:moveTo>
                    <a:pt x="225" y="1684"/>
                  </a:moveTo>
                  <a:lnTo>
                    <a:pt x="652" y="0"/>
                  </a:lnTo>
                  <a:lnTo>
                    <a:pt x="411" y="0"/>
                  </a:lnTo>
                  <a:lnTo>
                    <a:pt x="0" y="1627"/>
                  </a:lnTo>
                  <a:lnTo>
                    <a:pt x="219" y="1681"/>
                  </a:lnTo>
                  <a:lnTo>
                    <a:pt x="225" y="1684"/>
                  </a:lnTo>
                  <a:close/>
                </a:path>
              </a:pathLst>
            </a:custGeom>
            <a:solidFill>
              <a:srgbClr val="595959"/>
            </a:solidFill>
            <a:ln>
              <a:noFill/>
            </a:ln>
          </p:spPr>
        </p:sp>
        <p:sp>
          <p:nvSpPr>
            <p:cNvPr id="26" name="Google Shape;26;p20"/>
            <p:cNvSpPr/>
            <p:nvPr/>
          </p:nvSpPr>
          <p:spPr>
            <a:xfrm>
              <a:off x="2928938" y="2582862"/>
              <a:ext cx="2693987" cy="4275138"/>
            </a:xfrm>
            <a:custGeom>
              <a:avLst/>
              <a:gdLst/>
              <a:ahLst/>
              <a:cxnLst/>
              <a:rect l="l" t="t" r="r" b="b"/>
              <a:pathLst>
                <a:path w="1697" h="2693" extrusionOk="0">
                  <a:moveTo>
                    <a:pt x="0" y="0"/>
                  </a:moveTo>
                  <a:lnTo>
                    <a:pt x="1622" y="2693"/>
                  </a:lnTo>
                  <a:lnTo>
                    <a:pt x="1697" y="2693"/>
                  </a:lnTo>
                  <a:lnTo>
                    <a:pt x="0" y="0"/>
                  </a:lnTo>
                  <a:close/>
                </a:path>
              </a:pathLst>
            </a:custGeom>
            <a:solidFill>
              <a:srgbClr val="262626"/>
            </a:solidFill>
            <a:ln>
              <a:noFill/>
            </a:ln>
          </p:spPr>
        </p:sp>
        <p:sp>
          <p:nvSpPr>
            <p:cNvPr id="27" name="Google Shape;27;p20"/>
            <p:cNvSpPr/>
            <p:nvPr/>
          </p:nvSpPr>
          <p:spPr>
            <a:xfrm>
              <a:off x="3371850" y="2692400"/>
              <a:ext cx="3332162" cy="4165600"/>
            </a:xfrm>
            <a:custGeom>
              <a:avLst/>
              <a:gdLst/>
              <a:ahLst/>
              <a:cxnLst/>
              <a:rect l="l" t="t" r="r" b="b"/>
              <a:pathLst>
                <a:path w="2099" h="2624" extrusionOk="0">
                  <a:moveTo>
                    <a:pt x="2099" y="2624"/>
                  </a:moveTo>
                  <a:lnTo>
                    <a:pt x="0" y="0"/>
                  </a:lnTo>
                  <a:lnTo>
                    <a:pt x="2021" y="2624"/>
                  </a:lnTo>
                  <a:lnTo>
                    <a:pt x="2099" y="2624"/>
                  </a:lnTo>
                  <a:close/>
                </a:path>
              </a:pathLst>
            </a:custGeom>
            <a:solidFill>
              <a:srgbClr val="593470"/>
            </a:solidFill>
            <a:ln>
              <a:noFill/>
            </a:ln>
          </p:spPr>
        </p:sp>
        <p:sp>
          <p:nvSpPr>
            <p:cNvPr id="28" name="Google Shape;28;p20"/>
            <p:cNvSpPr/>
            <p:nvPr/>
          </p:nvSpPr>
          <p:spPr>
            <a:xfrm>
              <a:off x="3367088" y="2687637"/>
              <a:ext cx="4576762" cy="4170363"/>
            </a:xfrm>
            <a:custGeom>
              <a:avLst/>
              <a:gdLst/>
              <a:ahLst/>
              <a:cxnLst/>
              <a:rect l="l" t="t" r="r" b="b"/>
              <a:pathLst>
                <a:path w="2883" h="2627" extrusionOk="0">
                  <a:moveTo>
                    <a:pt x="0" y="0"/>
                  </a:moveTo>
                  <a:lnTo>
                    <a:pt x="3" y="3"/>
                  </a:lnTo>
                  <a:lnTo>
                    <a:pt x="2102" y="2627"/>
                  </a:lnTo>
                  <a:lnTo>
                    <a:pt x="2883" y="2627"/>
                  </a:lnTo>
                  <a:lnTo>
                    <a:pt x="225" y="57"/>
                  </a:lnTo>
                  <a:lnTo>
                    <a:pt x="0" y="0"/>
                  </a:lnTo>
                  <a:close/>
                </a:path>
              </a:pathLst>
            </a:custGeom>
            <a:solidFill>
              <a:srgbClr val="864EA9"/>
            </a:solidFill>
            <a:ln>
              <a:noFill/>
            </a:ln>
          </p:spPr>
        </p:sp>
        <p:sp>
          <p:nvSpPr>
            <p:cNvPr id="29" name="Google Shape;29;p20"/>
            <p:cNvSpPr/>
            <p:nvPr/>
          </p:nvSpPr>
          <p:spPr>
            <a:xfrm>
              <a:off x="2928938" y="2578100"/>
              <a:ext cx="3584575" cy="4279900"/>
            </a:xfrm>
            <a:custGeom>
              <a:avLst/>
              <a:gdLst/>
              <a:ahLst/>
              <a:cxnLst/>
              <a:rect l="l" t="t" r="r" b="b"/>
              <a:pathLst>
                <a:path w="2258" h="2696" extrusionOk="0">
                  <a:moveTo>
                    <a:pt x="2258" y="2696"/>
                  </a:moveTo>
                  <a:lnTo>
                    <a:pt x="264" y="111"/>
                  </a:lnTo>
                  <a:lnTo>
                    <a:pt x="228" y="60"/>
                  </a:lnTo>
                  <a:lnTo>
                    <a:pt x="225" y="57"/>
                  </a:lnTo>
                  <a:lnTo>
                    <a:pt x="0" y="0"/>
                  </a:lnTo>
                  <a:lnTo>
                    <a:pt x="0" y="3"/>
                  </a:lnTo>
                  <a:lnTo>
                    <a:pt x="1697" y="2696"/>
                  </a:lnTo>
                  <a:lnTo>
                    <a:pt x="2258" y="2696"/>
                  </a:lnTo>
                  <a:close/>
                </a:path>
              </a:pathLst>
            </a:custGeom>
            <a:solidFill>
              <a:srgbClr val="3F3F3F"/>
            </a:solidFill>
            <a:ln>
              <a:noFill/>
            </a:ln>
          </p:spPr>
        </p:sp>
      </p:grpSp>
      <p:sp>
        <p:nvSpPr>
          <p:cNvPr id="30" name="Google Shape;30;p20"/>
          <p:cNvSpPr txBox="1">
            <a:spLocks noGrp="1"/>
          </p:cNvSpPr>
          <p:nvPr>
            <p:ph type="ctrTitle"/>
          </p:nvPr>
        </p:nvSpPr>
        <p:spPr>
          <a:xfrm>
            <a:off x="2928401" y="1380068"/>
            <a:ext cx="8574622" cy="2616199"/>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1"/>
              </a:buClr>
              <a:buSzPts val="6000"/>
              <a:buFont typeface="Corbel"/>
              <a:buNone/>
              <a:defRPr sz="600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20"/>
          <p:cNvSpPr txBox="1">
            <a:spLocks noGrp="1"/>
          </p:cNvSpPr>
          <p:nvPr>
            <p:ph type="subTitle" idx="1"/>
          </p:nvPr>
        </p:nvSpPr>
        <p:spPr>
          <a:xfrm>
            <a:off x="4515377" y="3996267"/>
            <a:ext cx="6987645" cy="1388534"/>
          </a:xfrm>
          <a:prstGeom prst="rect">
            <a:avLst/>
          </a:prstGeom>
          <a:noFill/>
          <a:ln>
            <a:noFill/>
          </a:ln>
        </p:spPr>
        <p:txBody>
          <a:bodyPr spcFirstLastPara="1" wrap="square" lIns="91425" tIns="45700" rIns="91425" bIns="45700" anchor="t" anchorCtr="0">
            <a:normAutofit/>
          </a:bodyPr>
          <a:lstStyle>
            <a:lvl1pPr lvl="0" algn="r">
              <a:spcBef>
                <a:spcPts val="420"/>
              </a:spcBef>
              <a:spcAft>
                <a:spcPts val="0"/>
              </a:spcAft>
              <a:buSzPts val="3045"/>
              <a:buNone/>
              <a:defRPr sz="2100">
                <a:solidFill>
                  <a:schemeClr val="dk1"/>
                </a:solidFill>
              </a:defRPr>
            </a:lvl1pPr>
            <a:lvl2pPr lvl="1" algn="ctr">
              <a:spcBef>
                <a:spcPts val="600"/>
              </a:spcBef>
              <a:spcAft>
                <a:spcPts val="0"/>
              </a:spcAft>
              <a:buSzPts val="2900"/>
              <a:buNone/>
              <a:defRPr>
                <a:solidFill>
                  <a:srgbClr val="888888"/>
                </a:solidFill>
              </a:defRPr>
            </a:lvl2pPr>
            <a:lvl3pPr lvl="2" algn="ctr">
              <a:spcBef>
                <a:spcPts val="600"/>
              </a:spcBef>
              <a:spcAft>
                <a:spcPts val="0"/>
              </a:spcAft>
              <a:buSzPts val="2610"/>
              <a:buNone/>
              <a:defRPr>
                <a:solidFill>
                  <a:srgbClr val="888888"/>
                </a:solidFill>
              </a:defRPr>
            </a:lvl3pPr>
            <a:lvl4pPr lvl="3" algn="ctr">
              <a:spcBef>
                <a:spcPts val="600"/>
              </a:spcBef>
              <a:spcAft>
                <a:spcPts val="0"/>
              </a:spcAft>
              <a:buSzPts val="2320"/>
              <a:buNone/>
              <a:defRPr>
                <a:solidFill>
                  <a:srgbClr val="888888"/>
                </a:solidFill>
              </a:defRPr>
            </a:lvl4pPr>
            <a:lvl5pPr lvl="4" algn="ctr">
              <a:spcBef>
                <a:spcPts val="600"/>
              </a:spcBef>
              <a:spcAft>
                <a:spcPts val="0"/>
              </a:spcAft>
              <a:buSzPts val="2030"/>
              <a:buNone/>
              <a:defRPr>
                <a:solidFill>
                  <a:srgbClr val="888888"/>
                </a:solidFill>
              </a:defRPr>
            </a:lvl5pPr>
            <a:lvl6pPr lvl="5" algn="ctr">
              <a:spcBef>
                <a:spcPts val="600"/>
              </a:spcBef>
              <a:spcAft>
                <a:spcPts val="0"/>
              </a:spcAft>
              <a:buSzPts val="2030"/>
              <a:buNone/>
              <a:defRPr>
                <a:solidFill>
                  <a:srgbClr val="888888"/>
                </a:solidFill>
              </a:defRPr>
            </a:lvl6pPr>
            <a:lvl7pPr lvl="6" algn="ctr">
              <a:spcBef>
                <a:spcPts val="600"/>
              </a:spcBef>
              <a:spcAft>
                <a:spcPts val="0"/>
              </a:spcAft>
              <a:buSzPts val="2030"/>
              <a:buNone/>
              <a:defRPr>
                <a:solidFill>
                  <a:srgbClr val="888888"/>
                </a:solidFill>
              </a:defRPr>
            </a:lvl7pPr>
            <a:lvl8pPr lvl="7" algn="ctr">
              <a:spcBef>
                <a:spcPts val="600"/>
              </a:spcBef>
              <a:spcAft>
                <a:spcPts val="0"/>
              </a:spcAft>
              <a:buSzPts val="2030"/>
              <a:buNone/>
              <a:defRPr>
                <a:solidFill>
                  <a:srgbClr val="888888"/>
                </a:solidFill>
              </a:defRPr>
            </a:lvl8pPr>
            <a:lvl9pPr lvl="8" algn="ctr">
              <a:spcBef>
                <a:spcPts val="600"/>
              </a:spcBef>
              <a:spcAft>
                <a:spcPts val="600"/>
              </a:spcAft>
              <a:buSzPts val="2030"/>
              <a:buNone/>
              <a:defRPr>
                <a:solidFill>
                  <a:srgbClr val="888888"/>
                </a:solidFill>
              </a:defRPr>
            </a:lvl9pPr>
          </a:lstStyle>
          <a:p>
            <a:endParaRPr/>
          </a:p>
        </p:txBody>
      </p:sp>
      <p:sp>
        <p:nvSpPr>
          <p:cNvPr id="32" name="Google Shape;32;p20"/>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20"/>
          <p:cNvSpPr txBox="1">
            <a:spLocks noGrp="1"/>
          </p:cNvSpPr>
          <p:nvPr>
            <p:ph type="ftr" idx="11"/>
          </p:nvPr>
        </p:nvSpPr>
        <p:spPr>
          <a:xfrm>
            <a:off x="5332412" y="5883275"/>
            <a:ext cx="4324044"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20"/>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35"/>
        <p:cNvGrpSpPr/>
        <p:nvPr/>
      </p:nvGrpSpPr>
      <p:grpSpPr>
        <a:xfrm>
          <a:off x="0" y="0"/>
          <a:ext cx="0" cy="0"/>
          <a:chOff x="0" y="0"/>
          <a:chExt cx="0" cy="0"/>
        </a:xfrm>
      </p:grpSpPr>
      <p:sp>
        <p:nvSpPr>
          <p:cNvPr id="36" name="Google Shape;36;p21"/>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7" name="Google Shape;37;p21"/>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lvl1pPr marL="457200" lvl="0" indent="-394335" algn="l">
              <a:spcBef>
                <a:spcPts val="360"/>
              </a:spcBef>
              <a:spcAft>
                <a:spcPts val="0"/>
              </a:spcAft>
              <a:buSzPts val="2610"/>
              <a:buChar char="•"/>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38" name="Google Shape;38;p21"/>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21"/>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21"/>
          <p:cNvSpPr txBox="1">
            <a:spLocks noGrp="1"/>
          </p:cNvSpPr>
          <p:nvPr>
            <p:ph type="sldNum" idx="12"/>
          </p:nvPr>
        </p:nvSpPr>
        <p:spPr>
          <a:xfrm>
            <a:off x="10951856" y="5867131"/>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1"/>
        <p:cNvGrpSpPr/>
        <p:nvPr/>
      </p:nvGrpSpPr>
      <p:grpSpPr>
        <a:xfrm>
          <a:off x="0" y="0"/>
          <a:ext cx="0" cy="0"/>
          <a:chOff x="0" y="0"/>
          <a:chExt cx="0" cy="0"/>
        </a:xfrm>
      </p:grpSpPr>
      <p:sp>
        <p:nvSpPr>
          <p:cNvPr id="42" name="Google Shape;42;p22"/>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2"/>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4" name="Google Shape;44;p22"/>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22"/>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6"/>
        <p:cNvGrpSpPr/>
        <p:nvPr/>
      </p:nvGrpSpPr>
      <p:grpSpPr>
        <a:xfrm>
          <a:off x="0" y="0"/>
          <a:ext cx="0" cy="0"/>
          <a:chOff x="0" y="0"/>
          <a:chExt cx="0" cy="0"/>
        </a:xfrm>
      </p:grpSpPr>
      <p:sp>
        <p:nvSpPr>
          <p:cNvPr id="47" name="Google Shape;47;p23"/>
          <p:cNvSpPr txBox="1">
            <a:spLocks noGrp="1"/>
          </p:cNvSpPr>
          <p:nvPr>
            <p:ph type="title"/>
          </p:nvPr>
        </p:nvSpPr>
        <p:spPr>
          <a:xfrm>
            <a:off x="2572279" y="2666999"/>
            <a:ext cx="8930747" cy="2110382"/>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1"/>
              </a:buClr>
              <a:buSzPts val="4000"/>
              <a:buFont typeface="Corbel"/>
              <a:buNone/>
              <a:defRPr sz="40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23"/>
          <p:cNvSpPr txBox="1">
            <a:spLocks noGrp="1"/>
          </p:cNvSpPr>
          <p:nvPr>
            <p:ph type="body" idx="1"/>
          </p:nvPr>
        </p:nvSpPr>
        <p:spPr>
          <a:xfrm>
            <a:off x="2572278" y="4777381"/>
            <a:ext cx="8930748" cy="860400"/>
          </a:xfrm>
          <a:prstGeom prst="rect">
            <a:avLst/>
          </a:prstGeom>
          <a:noFill/>
          <a:ln>
            <a:noFill/>
          </a:ln>
        </p:spPr>
        <p:txBody>
          <a:bodyPr spcFirstLastPara="1" wrap="square" lIns="91425" tIns="45700" rIns="91425" bIns="45700" anchor="t" anchorCtr="0">
            <a:normAutofit/>
          </a:bodyPr>
          <a:lstStyle>
            <a:lvl1pPr marL="457200" lvl="0" indent="-228600" algn="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49" name="Google Shape;49;p23"/>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0" name="Google Shape;50;p23"/>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3"/>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52"/>
        <p:cNvGrpSpPr/>
        <p:nvPr/>
      </p:nvGrpSpPr>
      <p:grpSpPr>
        <a:xfrm>
          <a:off x="0" y="0"/>
          <a:ext cx="0" cy="0"/>
          <a:chOff x="0" y="0"/>
          <a:chExt cx="0" cy="0"/>
        </a:xfrm>
      </p:grpSpPr>
      <p:sp>
        <p:nvSpPr>
          <p:cNvPr id="53" name="Google Shape;53;p24"/>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4" name="Google Shape;54;p24"/>
          <p:cNvSpPr txBox="1">
            <a:spLocks noGrp="1"/>
          </p:cNvSpPr>
          <p:nvPr>
            <p:ph type="body" idx="1"/>
          </p:nvPr>
        </p:nvSpPr>
        <p:spPr>
          <a:xfrm>
            <a:off x="1484312" y="2666999"/>
            <a:ext cx="4895055" cy="3124201"/>
          </a:xfrm>
          <a:prstGeom prst="rect">
            <a:avLst/>
          </a:prstGeom>
          <a:noFill/>
          <a:ln>
            <a:noFill/>
          </a:ln>
        </p:spPr>
        <p:txBody>
          <a:bodyPr spcFirstLastPara="1" wrap="square" lIns="91425" tIns="45700" rIns="91425" bIns="45700" anchor="ctr"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55" name="Google Shape;55;p24"/>
          <p:cNvSpPr txBox="1">
            <a:spLocks noGrp="1"/>
          </p:cNvSpPr>
          <p:nvPr>
            <p:ph type="body" idx="2"/>
          </p:nvPr>
        </p:nvSpPr>
        <p:spPr>
          <a:xfrm>
            <a:off x="6607967" y="2667000"/>
            <a:ext cx="4895056" cy="3124200"/>
          </a:xfrm>
          <a:prstGeom prst="rect">
            <a:avLst/>
          </a:prstGeom>
          <a:noFill/>
          <a:ln>
            <a:noFill/>
          </a:ln>
        </p:spPr>
        <p:txBody>
          <a:bodyPr spcFirstLastPara="1" wrap="square" lIns="91425" tIns="45700" rIns="91425" bIns="45700" anchor="ctr"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56" name="Google Shape;56;p24"/>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4"/>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8" name="Google Shape;58;p24"/>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59"/>
        <p:cNvGrpSpPr/>
        <p:nvPr/>
      </p:nvGrpSpPr>
      <p:grpSpPr>
        <a:xfrm>
          <a:off x="0" y="0"/>
          <a:ext cx="0" cy="0"/>
          <a:chOff x="0" y="0"/>
          <a:chExt cx="0" cy="0"/>
        </a:xfrm>
      </p:grpSpPr>
      <p:sp>
        <p:nvSpPr>
          <p:cNvPr id="60" name="Google Shape;60;p25"/>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5"/>
          <p:cNvSpPr txBox="1">
            <a:spLocks noGrp="1"/>
          </p:cNvSpPr>
          <p:nvPr>
            <p:ph type="body" idx="1"/>
          </p:nvPr>
        </p:nvSpPr>
        <p:spPr>
          <a:xfrm>
            <a:off x="1772179" y="2658533"/>
            <a:ext cx="4607188" cy="576262"/>
          </a:xfrm>
          <a:prstGeom prst="rect">
            <a:avLst/>
          </a:prstGeom>
          <a:noFill/>
          <a:ln>
            <a:noFill/>
          </a:ln>
        </p:spPr>
        <p:txBody>
          <a:bodyPr spcFirstLastPara="1" wrap="square" lIns="91425" tIns="45700" rIns="91425" bIns="45700" anchor="b" anchorCtr="0">
            <a:noAutofit/>
          </a:bodyPr>
          <a:lstStyle>
            <a:lvl1pPr marL="457200" lvl="0" indent="-228600" algn="l">
              <a:spcBef>
                <a:spcPts val="560"/>
              </a:spcBef>
              <a:spcAft>
                <a:spcPts val="0"/>
              </a:spcAft>
              <a:buSzPts val="4060"/>
              <a:buNone/>
              <a:defRPr sz="2800" b="0">
                <a:solidFill>
                  <a:srgbClr val="864EA9"/>
                </a:solidFill>
              </a:defRPr>
            </a:lvl1pPr>
            <a:lvl2pPr marL="914400" lvl="1" indent="-228600" algn="l">
              <a:spcBef>
                <a:spcPts val="600"/>
              </a:spcBef>
              <a:spcAft>
                <a:spcPts val="0"/>
              </a:spcAft>
              <a:buSzPts val="2900"/>
              <a:buNone/>
              <a:defRPr sz="2000" b="1"/>
            </a:lvl2pPr>
            <a:lvl3pPr marL="1371600" lvl="2" indent="-228600" algn="l">
              <a:spcBef>
                <a:spcPts val="600"/>
              </a:spcBef>
              <a:spcAft>
                <a:spcPts val="0"/>
              </a:spcAft>
              <a:buSzPts val="2610"/>
              <a:buNone/>
              <a:defRPr sz="1800" b="1"/>
            </a:lvl3pPr>
            <a:lvl4pPr marL="1828800" lvl="3" indent="-228600" algn="l">
              <a:spcBef>
                <a:spcPts val="600"/>
              </a:spcBef>
              <a:spcAft>
                <a:spcPts val="0"/>
              </a:spcAft>
              <a:buSzPts val="2320"/>
              <a:buNone/>
              <a:defRPr sz="1600" b="1"/>
            </a:lvl4pPr>
            <a:lvl5pPr marL="2286000" lvl="4" indent="-228600" algn="l">
              <a:spcBef>
                <a:spcPts val="600"/>
              </a:spcBef>
              <a:spcAft>
                <a:spcPts val="0"/>
              </a:spcAft>
              <a:buSzPts val="2320"/>
              <a:buNone/>
              <a:defRPr sz="1600" b="1"/>
            </a:lvl5pPr>
            <a:lvl6pPr marL="2743200" lvl="5" indent="-228600" algn="l">
              <a:spcBef>
                <a:spcPts val="600"/>
              </a:spcBef>
              <a:spcAft>
                <a:spcPts val="0"/>
              </a:spcAft>
              <a:buSzPts val="2320"/>
              <a:buNone/>
              <a:defRPr sz="1600" b="1"/>
            </a:lvl6pPr>
            <a:lvl7pPr marL="3200400" lvl="6" indent="-228600" algn="l">
              <a:spcBef>
                <a:spcPts val="600"/>
              </a:spcBef>
              <a:spcAft>
                <a:spcPts val="0"/>
              </a:spcAft>
              <a:buSzPts val="2320"/>
              <a:buNone/>
              <a:defRPr sz="1600" b="1"/>
            </a:lvl7pPr>
            <a:lvl8pPr marL="3657600" lvl="7" indent="-228600" algn="l">
              <a:spcBef>
                <a:spcPts val="600"/>
              </a:spcBef>
              <a:spcAft>
                <a:spcPts val="0"/>
              </a:spcAft>
              <a:buSzPts val="2320"/>
              <a:buNone/>
              <a:defRPr sz="1600" b="1"/>
            </a:lvl8pPr>
            <a:lvl9pPr marL="4114800" lvl="8" indent="-228600" algn="l">
              <a:spcBef>
                <a:spcPts val="600"/>
              </a:spcBef>
              <a:spcAft>
                <a:spcPts val="600"/>
              </a:spcAft>
              <a:buSzPts val="2320"/>
              <a:buNone/>
              <a:defRPr sz="1600" b="1"/>
            </a:lvl9pPr>
          </a:lstStyle>
          <a:p>
            <a:endParaRPr/>
          </a:p>
        </p:txBody>
      </p:sp>
      <p:sp>
        <p:nvSpPr>
          <p:cNvPr id="62" name="Google Shape;62;p25"/>
          <p:cNvSpPr txBox="1">
            <a:spLocks noGrp="1"/>
          </p:cNvSpPr>
          <p:nvPr>
            <p:ph type="body" idx="2"/>
          </p:nvPr>
        </p:nvSpPr>
        <p:spPr>
          <a:xfrm>
            <a:off x="1484311" y="3335337"/>
            <a:ext cx="4895056" cy="2455862"/>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63" name="Google Shape;63;p25"/>
          <p:cNvSpPr txBox="1">
            <a:spLocks noGrp="1"/>
          </p:cNvSpPr>
          <p:nvPr>
            <p:ph type="body" idx="3"/>
          </p:nvPr>
        </p:nvSpPr>
        <p:spPr>
          <a:xfrm>
            <a:off x="6880487" y="2667000"/>
            <a:ext cx="4622537" cy="576262"/>
          </a:xfrm>
          <a:prstGeom prst="rect">
            <a:avLst/>
          </a:prstGeom>
          <a:noFill/>
          <a:ln>
            <a:noFill/>
          </a:ln>
        </p:spPr>
        <p:txBody>
          <a:bodyPr spcFirstLastPara="1" wrap="square" lIns="91425" tIns="45700" rIns="91425" bIns="45700" anchor="b" anchorCtr="0">
            <a:noAutofit/>
          </a:bodyPr>
          <a:lstStyle>
            <a:lvl1pPr marL="457200" lvl="0" indent="-228600" algn="l">
              <a:spcBef>
                <a:spcPts val="560"/>
              </a:spcBef>
              <a:spcAft>
                <a:spcPts val="0"/>
              </a:spcAft>
              <a:buSzPts val="4060"/>
              <a:buNone/>
              <a:defRPr sz="2800" b="0">
                <a:solidFill>
                  <a:srgbClr val="864EA9"/>
                </a:solidFill>
              </a:defRPr>
            </a:lvl1pPr>
            <a:lvl2pPr marL="914400" lvl="1" indent="-228600" algn="l">
              <a:spcBef>
                <a:spcPts val="600"/>
              </a:spcBef>
              <a:spcAft>
                <a:spcPts val="0"/>
              </a:spcAft>
              <a:buSzPts val="2900"/>
              <a:buNone/>
              <a:defRPr sz="2000" b="1"/>
            </a:lvl2pPr>
            <a:lvl3pPr marL="1371600" lvl="2" indent="-228600" algn="l">
              <a:spcBef>
                <a:spcPts val="600"/>
              </a:spcBef>
              <a:spcAft>
                <a:spcPts val="0"/>
              </a:spcAft>
              <a:buSzPts val="2610"/>
              <a:buNone/>
              <a:defRPr sz="1800" b="1"/>
            </a:lvl3pPr>
            <a:lvl4pPr marL="1828800" lvl="3" indent="-228600" algn="l">
              <a:spcBef>
                <a:spcPts val="600"/>
              </a:spcBef>
              <a:spcAft>
                <a:spcPts val="0"/>
              </a:spcAft>
              <a:buSzPts val="2320"/>
              <a:buNone/>
              <a:defRPr sz="1600" b="1"/>
            </a:lvl4pPr>
            <a:lvl5pPr marL="2286000" lvl="4" indent="-228600" algn="l">
              <a:spcBef>
                <a:spcPts val="600"/>
              </a:spcBef>
              <a:spcAft>
                <a:spcPts val="0"/>
              </a:spcAft>
              <a:buSzPts val="2320"/>
              <a:buNone/>
              <a:defRPr sz="1600" b="1"/>
            </a:lvl5pPr>
            <a:lvl6pPr marL="2743200" lvl="5" indent="-228600" algn="l">
              <a:spcBef>
                <a:spcPts val="600"/>
              </a:spcBef>
              <a:spcAft>
                <a:spcPts val="0"/>
              </a:spcAft>
              <a:buSzPts val="2320"/>
              <a:buNone/>
              <a:defRPr sz="1600" b="1"/>
            </a:lvl6pPr>
            <a:lvl7pPr marL="3200400" lvl="6" indent="-228600" algn="l">
              <a:spcBef>
                <a:spcPts val="600"/>
              </a:spcBef>
              <a:spcAft>
                <a:spcPts val="0"/>
              </a:spcAft>
              <a:buSzPts val="2320"/>
              <a:buNone/>
              <a:defRPr sz="1600" b="1"/>
            </a:lvl7pPr>
            <a:lvl8pPr marL="3657600" lvl="7" indent="-228600" algn="l">
              <a:spcBef>
                <a:spcPts val="600"/>
              </a:spcBef>
              <a:spcAft>
                <a:spcPts val="0"/>
              </a:spcAft>
              <a:buSzPts val="2320"/>
              <a:buNone/>
              <a:defRPr sz="1600" b="1"/>
            </a:lvl8pPr>
            <a:lvl9pPr marL="4114800" lvl="8" indent="-228600" algn="l">
              <a:spcBef>
                <a:spcPts val="600"/>
              </a:spcBef>
              <a:spcAft>
                <a:spcPts val="600"/>
              </a:spcAft>
              <a:buSzPts val="2320"/>
              <a:buNone/>
              <a:defRPr sz="1600" b="1"/>
            </a:lvl9pPr>
          </a:lstStyle>
          <a:p>
            <a:endParaRPr/>
          </a:p>
        </p:txBody>
      </p:sp>
      <p:sp>
        <p:nvSpPr>
          <p:cNvPr id="64" name="Google Shape;64;p25"/>
          <p:cNvSpPr txBox="1">
            <a:spLocks noGrp="1"/>
          </p:cNvSpPr>
          <p:nvPr>
            <p:ph type="body" idx="4"/>
          </p:nvPr>
        </p:nvSpPr>
        <p:spPr>
          <a:xfrm>
            <a:off x="6607967" y="3335337"/>
            <a:ext cx="4895056" cy="2455862"/>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sz="1800"/>
            </a:lvl1pPr>
            <a:lvl2pPr marL="914400" lvl="1" indent="-375919" algn="l">
              <a:spcBef>
                <a:spcPts val="600"/>
              </a:spcBef>
              <a:spcAft>
                <a:spcPts val="0"/>
              </a:spcAft>
              <a:buSzPts val="2320"/>
              <a:buChar char="•"/>
              <a:defRPr sz="1600"/>
            </a:lvl2pPr>
            <a:lvl3pPr marL="1371600" lvl="2" indent="-357505" algn="l">
              <a:spcBef>
                <a:spcPts val="600"/>
              </a:spcBef>
              <a:spcAft>
                <a:spcPts val="0"/>
              </a:spcAft>
              <a:buSzPts val="2030"/>
              <a:buChar char="•"/>
              <a:defRPr sz="1400"/>
            </a:lvl3pPr>
            <a:lvl4pPr marL="1828800" lvl="3" indent="-339089" algn="l">
              <a:spcBef>
                <a:spcPts val="600"/>
              </a:spcBef>
              <a:spcAft>
                <a:spcPts val="0"/>
              </a:spcAft>
              <a:buSzPts val="1740"/>
              <a:buChar char="•"/>
              <a:defRPr sz="1200"/>
            </a:lvl4pPr>
            <a:lvl5pPr marL="2286000" lvl="4" indent="-339089" algn="l">
              <a:spcBef>
                <a:spcPts val="600"/>
              </a:spcBef>
              <a:spcAft>
                <a:spcPts val="0"/>
              </a:spcAft>
              <a:buSzPts val="1740"/>
              <a:buChar char="•"/>
              <a:defRPr sz="1200"/>
            </a:lvl5pPr>
            <a:lvl6pPr marL="2743200" lvl="5" indent="-339089" algn="l">
              <a:spcBef>
                <a:spcPts val="600"/>
              </a:spcBef>
              <a:spcAft>
                <a:spcPts val="0"/>
              </a:spcAft>
              <a:buSzPts val="1740"/>
              <a:buChar char="•"/>
              <a:defRPr sz="1200"/>
            </a:lvl6pPr>
            <a:lvl7pPr marL="3200400" lvl="6" indent="-339089" algn="l">
              <a:spcBef>
                <a:spcPts val="600"/>
              </a:spcBef>
              <a:spcAft>
                <a:spcPts val="0"/>
              </a:spcAft>
              <a:buSzPts val="1740"/>
              <a:buChar char="•"/>
              <a:defRPr sz="1200"/>
            </a:lvl7pPr>
            <a:lvl8pPr marL="3657600" lvl="7" indent="-339090" algn="l">
              <a:spcBef>
                <a:spcPts val="600"/>
              </a:spcBef>
              <a:spcAft>
                <a:spcPts val="0"/>
              </a:spcAft>
              <a:buSzPts val="1740"/>
              <a:buChar char="•"/>
              <a:defRPr sz="1200"/>
            </a:lvl8pPr>
            <a:lvl9pPr marL="4114800" lvl="8" indent="-339090" algn="l">
              <a:spcBef>
                <a:spcPts val="600"/>
              </a:spcBef>
              <a:spcAft>
                <a:spcPts val="600"/>
              </a:spcAft>
              <a:buSzPts val="1740"/>
              <a:buChar char="•"/>
              <a:defRPr sz="1200"/>
            </a:lvl9pPr>
          </a:lstStyle>
          <a:p>
            <a:endParaRPr/>
          </a:p>
        </p:txBody>
      </p:sp>
      <p:sp>
        <p:nvSpPr>
          <p:cNvPr id="65" name="Google Shape;65;p25"/>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6" name="Google Shape;66;p25"/>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7" name="Google Shape;67;p25"/>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8"/>
        <p:cNvGrpSpPr/>
        <p:nvPr/>
      </p:nvGrpSpPr>
      <p:grpSpPr>
        <a:xfrm>
          <a:off x="0" y="0"/>
          <a:ext cx="0" cy="0"/>
          <a:chOff x="0" y="0"/>
          <a:chExt cx="0" cy="0"/>
        </a:xfrm>
      </p:grpSpPr>
      <p:sp>
        <p:nvSpPr>
          <p:cNvPr id="69" name="Google Shape;69;p26"/>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6"/>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6"/>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72"/>
        <p:cNvGrpSpPr/>
        <p:nvPr/>
      </p:nvGrpSpPr>
      <p:grpSpPr>
        <a:xfrm>
          <a:off x="0" y="0"/>
          <a:ext cx="0" cy="0"/>
          <a:chOff x="0" y="0"/>
          <a:chExt cx="0" cy="0"/>
        </a:xfrm>
      </p:grpSpPr>
      <p:sp>
        <p:nvSpPr>
          <p:cNvPr id="73" name="Google Shape;73;p27"/>
          <p:cNvSpPr txBox="1">
            <a:spLocks noGrp="1"/>
          </p:cNvSpPr>
          <p:nvPr>
            <p:ph type="title"/>
          </p:nvPr>
        </p:nvSpPr>
        <p:spPr>
          <a:xfrm>
            <a:off x="1484312" y="1600200"/>
            <a:ext cx="3549121" cy="13716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chemeClr val="dk1"/>
              </a:buClr>
              <a:buSzPts val="2400"/>
              <a:buFont typeface="Corbel"/>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4" name="Google Shape;74;p27"/>
          <p:cNvSpPr txBox="1">
            <a:spLocks noGrp="1"/>
          </p:cNvSpPr>
          <p:nvPr>
            <p:ph type="body" idx="1"/>
          </p:nvPr>
        </p:nvSpPr>
        <p:spPr>
          <a:xfrm>
            <a:off x="5262033" y="685799"/>
            <a:ext cx="6240990" cy="5105401"/>
          </a:xfrm>
          <a:prstGeom prst="rect">
            <a:avLst/>
          </a:prstGeom>
          <a:noFill/>
          <a:ln>
            <a:noFill/>
          </a:ln>
        </p:spPr>
        <p:txBody>
          <a:bodyPr spcFirstLastPara="1" wrap="square" lIns="91425" tIns="45700" rIns="91425" bIns="45700" anchor="ctr" anchorCtr="0">
            <a:normAutofit/>
          </a:bodyPr>
          <a:lstStyle>
            <a:lvl1pPr marL="457200" lvl="0" indent="-412750" algn="l">
              <a:spcBef>
                <a:spcPts val="400"/>
              </a:spcBef>
              <a:spcAft>
                <a:spcPts val="0"/>
              </a:spcAft>
              <a:buSzPts val="2900"/>
              <a:buChar char="•"/>
              <a:defRPr sz="2000"/>
            </a:lvl1pPr>
            <a:lvl2pPr marL="914400" lvl="1" indent="-394335" algn="l">
              <a:spcBef>
                <a:spcPts val="600"/>
              </a:spcBef>
              <a:spcAft>
                <a:spcPts val="0"/>
              </a:spcAft>
              <a:buSzPts val="2610"/>
              <a:buChar char="•"/>
              <a:defRPr sz="1800"/>
            </a:lvl2pPr>
            <a:lvl3pPr marL="1371600" lvl="2" indent="-375919" algn="l">
              <a:spcBef>
                <a:spcPts val="600"/>
              </a:spcBef>
              <a:spcAft>
                <a:spcPts val="0"/>
              </a:spcAft>
              <a:buSzPts val="2320"/>
              <a:buChar char="•"/>
              <a:defRPr sz="1600"/>
            </a:lvl3pPr>
            <a:lvl4pPr marL="1828800" lvl="3" indent="-357505" algn="l">
              <a:spcBef>
                <a:spcPts val="600"/>
              </a:spcBef>
              <a:spcAft>
                <a:spcPts val="0"/>
              </a:spcAft>
              <a:buSzPts val="2030"/>
              <a:buChar char="•"/>
              <a:defRPr sz="1400"/>
            </a:lvl4pPr>
            <a:lvl5pPr marL="2286000" lvl="4" indent="-357504" algn="l">
              <a:spcBef>
                <a:spcPts val="600"/>
              </a:spcBef>
              <a:spcAft>
                <a:spcPts val="0"/>
              </a:spcAft>
              <a:buSzPts val="2030"/>
              <a:buChar char="•"/>
              <a:defRPr sz="1400"/>
            </a:lvl5pPr>
            <a:lvl6pPr marL="2743200" lvl="5" indent="-357504" algn="l">
              <a:spcBef>
                <a:spcPts val="600"/>
              </a:spcBef>
              <a:spcAft>
                <a:spcPts val="0"/>
              </a:spcAft>
              <a:buSzPts val="2030"/>
              <a:buChar char="•"/>
              <a:defRPr sz="1400"/>
            </a:lvl6pPr>
            <a:lvl7pPr marL="3200400" lvl="6" indent="-357504" algn="l">
              <a:spcBef>
                <a:spcPts val="600"/>
              </a:spcBef>
              <a:spcAft>
                <a:spcPts val="0"/>
              </a:spcAft>
              <a:buSzPts val="2030"/>
              <a:buChar char="•"/>
              <a:defRPr sz="1400"/>
            </a:lvl7pPr>
            <a:lvl8pPr marL="3657600" lvl="7" indent="-357504" algn="l">
              <a:spcBef>
                <a:spcPts val="600"/>
              </a:spcBef>
              <a:spcAft>
                <a:spcPts val="0"/>
              </a:spcAft>
              <a:buSzPts val="2030"/>
              <a:buChar char="•"/>
              <a:defRPr sz="1400"/>
            </a:lvl8pPr>
            <a:lvl9pPr marL="4114800" lvl="8" indent="-357504" algn="l">
              <a:spcBef>
                <a:spcPts val="600"/>
              </a:spcBef>
              <a:spcAft>
                <a:spcPts val="600"/>
              </a:spcAft>
              <a:buSzPts val="2030"/>
              <a:buChar char="•"/>
              <a:defRPr sz="1400"/>
            </a:lvl9pPr>
          </a:lstStyle>
          <a:p>
            <a:endParaRPr/>
          </a:p>
        </p:txBody>
      </p:sp>
      <p:sp>
        <p:nvSpPr>
          <p:cNvPr id="75" name="Google Shape;75;p27"/>
          <p:cNvSpPr txBox="1">
            <a:spLocks noGrp="1"/>
          </p:cNvSpPr>
          <p:nvPr>
            <p:ph type="body" idx="2"/>
          </p:nvPr>
        </p:nvSpPr>
        <p:spPr>
          <a:xfrm>
            <a:off x="1484312" y="2971800"/>
            <a:ext cx="3549121" cy="1828800"/>
          </a:xfrm>
          <a:prstGeom prst="rect">
            <a:avLst/>
          </a:prstGeom>
          <a:noFill/>
          <a:ln>
            <a:noFill/>
          </a:ln>
        </p:spPr>
        <p:txBody>
          <a:bodyPr spcFirstLastPara="1" wrap="square" lIns="91425" tIns="45700" rIns="91425" bIns="45700" anchor="ctr" anchorCtr="0">
            <a:normAutofit/>
          </a:bodyPr>
          <a:lstStyle>
            <a:lvl1pPr marL="457200" lvl="0" indent="-228600" algn="ctr">
              <a:spcBef>
                <a:spcPts val="320"/>
              </a:spcBef>
              <a:spcAft>
                <a:spcPts val="0"/>
              </a:spcAft>
              <a:buSzPts val="2320"/>
              <a:buNone/>
              <a:defRPr sz="1600"/>
            </a:lvl1pPr>
            <a:lvl2pPr marL="914400" lvl="1" indent="-228600" algn="l">
              <a:spcBef>
                <a:spcPts val="600"/>
              </a:spcBef>
              <a:spcAft>
                <a:spcPts val="0"/>
              </a:spcAft>
              <a:buSzPts val="1740"/>
              <a:buNone/>
              <a:defRPr sz="1200"/>
            </a:lvl2pPr>
            <a:lvl3pPr marL="1371600" lvl="2" indent="-228600" algn="l">
              <a:spcBef>
                <a:spcPts val="600"/>
              </a:spcBef>
              <a:spcAft>
                <a:spcPts val="0"/>
              </a:spcAft>
              <a:buSzPts val="1450"/>
              <a:buNone/>
              <a:defRPr sz="1000"/>
            </a:lvl3pPr>
            <a:lvl4pPr marL="1828800" lvl="3" indent="-228600" algn="l">
              <a:spcBef>
                <a:spcPts val="600"/>
              </a:spcBef>
              <a:spcAft>
                <a:spcPts val="0"/>
              </a:spcAft>
              <a:buSzPts val="1305"/>
              <a:buNone/>
              <a:defRPr sz="900"/>
            </a:lvl4pPr>
            <a:lvl5pPr marL="2286000" lvl="4" indent="-228600" algn="l">
              <a:spcBef>
                <a:spcPts val="600"/>
              </a:spcBef>
              <a:spcAft>
                <a:spcPts val="0"/>
              </a:spcAft>
              <a:buSzPts val="1305"/>
              <a:buNone/>
              <a:defRPr sz="900"/>
            </a:lvl5pPr>
            <a:lvl6pPr marL="2743200" lvl="5" indent="-228600" algn="l">
              <a:spcBef>
                <a:spcPts val="600"/>
              </a:spcBef>
              <a:spcAft>
                <a:spcPts val="0"/>
              </a:spcAft>
              <a:buSzPts val="1305"/>
              <a:buNone/>
              <a:defRPr sz="900"/>
            </a:lvl6pPr>
            <a:lvl7pPr marL="3200400" lvl="6" indent="-228600" algn="l">
              <a:spcBef>
                <a:spcPts val="600"/>
              </a:spcBef>
              <a:spcAft>
                <a:spcPts val="0"/>
              </a:spcAft>
              <a:buSzPts val="1305"/>
              <a:buNone/>
              <a:defRPr sz="900"/>
            </a:lvl7pPr>
            <a:lvl8pPr marL="3657600" lvl="7" indent="-228600" algn="l">
              <a:spcBef>
                <a:spcPts val="600"/>
              </a:spcBef>
              <a:spcAft>
                <a:spcPts val="0"/>
              </a:spcAft>
              <a:buSzPts val="1305"/>
              <a:buNone/>
              <a:defRPr sz="900"/>
            </a:lvl8pPr>
            <a:lvl9pPr marL="4114800" lvl="8" indent="-228600" algn="l">
              <a:spcBef>
                <a:spcPts val="600"/>
              </a:spcBef>
              <a:spcAft>
                <a:spcPts val="600"/>
              </a:spcAft>
              <a:buSzPts val="1305"/>
              <a:buNone/>
              <a:defRPr sz="900"/>
            </a:lvl9pPr>
          </a:lstStyle>
          <a:p>
            <a:endParaRPr/>
          </a:p>
        </p:txBody>
      </p:sp>
      <p:sp>
        <p:nvSpPr>
          <p:cNvPr id="76" name="Google Shape;76;p27"/>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7"/>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7"/>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9"/>
        <p:cNvGrpSpPr/>
        <p:nvPr/>
      </p:nvGrpSpPr>
      <p:grpSpPr>
        <a:xfrm>
          <a:off x="0" y="0"/>
          <a:ext cx="0" cy="0"/>
          <a:chOff x="0" y="0"/>
          <a:chExt cx="0" cy="0"/>
        </a:xfrm>
      </p:grpSpPr>
      <p:sp>
        <p:nvSpPr>
          <p:cNvPr id="80" name="Google Shape;80;p28"/>
          <p:cNvSpPr txBox="1">
            <a:spLocks noGrp="1"/>
          </p:cNvSpPr>
          <p:nvPr>
            <p:ph type="title"/>
          </p:nvPr>
        </p:nvSpPr>
        <p:spPr>
          <a:xfrm>
            <a:off x="1482724" y="1752599"/>
            <a:ext cx="5426158" cy="1371600"/>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chemeClr val="dk1"/>
              </a:buClr>
              <a:buSzPts val="2800"/>
              <a:buFont typeface="Corbel"/>
              <a:buNone/>
              <a:defRPr sz="28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1" name="Google Shape;81;p28"/>
          <p:cNvSpPr>
            <a:spLocks noGrp="1"/>
          </p:cNvSpPr>
          <p:nvPr>
            <p:ph type="pic" idx="2"/>
          </p:nvPr>
        </p:nvSpPr>
        <p:spPr>
          <a:xfrm>
            <a:off x="7594682" y="914400"/>
            <a:ext cx="3280974" cy="4572000"/>
          </a:xfrm>
          <a:prstGeom prst="roundRect">
            <a:avLst>
              <a:gd name="adj" fmla="val 4280"/>
            </a:avLst>
          </a:prstGeom>
          <a:noFill/>
          <a:ln w="38100" cap="flat" cmpd="sng">
            <a:solidFill>
              <a:schemeClr val="lt2"/>
            </a:solidFill>
            <a:prstDash val="solid"/>
            <a:round/>
            <a:headEnd type="none" w="sm" len="sm"/>
            <a:tailEnd type="none" w="sm" len="sm"/>
          </a:ln>
        </p:spPr>
      </p:sp>
      <p:sp>
        <p:nvSpPr>
          <p:cNvPr id="82" name="Google Shape;82;p28"/>
          <p:cNvSpPr txBox="1">
            <a:spLocks noGrp="1"/>
          </p:cNvSpPr>
          <p:nvPr>
            <p:ph type="body" idx="1"/>
          </p:nvPr>
        </p:nvSpPr>
        <p:spPr>
          <a:xfrm>
            <a:off x="1482724" y="3124199"/>
            <a:ext cx="5426158" cy="1828800"/>
          </a:xfrm>
          <a:prstGeom prst="rect">
            <a:avLst/>
          </a:prstGeom>
          <a:noFill/>
          <a:ln>
            <a:noFill/>
          </a:ln>
        </p:spPr>
        <p:txBody>
          <a:bodyPr spcFirstLastPara="1" wrap="square" lIns="91425" tIns="45700" rIns="91425" bIns="45700" anchor="ctr" anchorCtr="0">
            <a:normAutofit/>
          </a:bodyPr>
          <a:lstStyle>
            <a:lvl1pPr marL="457200" lvl="0" indent="-228600" algn="ctr">
              <a:spcBef>
                <a:spcPts val="360"/>
              </a:spcBef>
              <a:spcAft>
                <a:spcPts val="0"/>
              </a:spcAft>
              <a:buSzPts val="2610"/>
              <a:buNone/>
              <a:defRPr sz="1800"/>
            </a:lvl1pPr>
            <a:lvl2pPr marL="914400" lvl="1" indent="-228600" algn="l">
              <a:spcBef>
                <a:spcPts val="600"/>
              </a:spcBef>
              <a:spcAft>
                <a:spcPts val="0"/>
              </a:spcAft>
              <a:buSzPts val="1740"/>
              <a:buNone/>
              <a:defRPr sz="1200"/>
            </a:lvl2pPr>
            <a:lvl3pPr marL="1371600" lvl="2" indent="-228600" algn="l">
              <a:spcBef>
                <a:spcPts val="600"/>
              </a:spcBef>
              <a:spcAft>
                <a:spcPts val="0"/>
              </a:spcAft>
              <a:buSzPts val="1450"/>
              <a:buNone/>
              <a:defRPr sz="1000"/>
            </a:lvl3pPr>
            <a:lvl4pPr marL="1828800" lvl="3" indent="-228600" algn="l">
              <a:spcBef>
                <a:spcPts val="600"/>
              </a:spcBef>
              <a:spcAft>
                <a:spcPts val="0"/>
              </a:spcAft>
              <a:buSzPts val="1305"/>
              <a:buNone/>
              <a:defRPr sz="900"/>
            </a:lvl4pPr>
            <a:lvl5pPr marL="2286000" lvl="4" indent="-228600" algn="l">
              <a:spcBef>
                <a:spcPts val="600"/>
              </a:spcBef>
              <a:spcAft>
                <a:spcPts val="0"/>
              </a:spcAft>
              <a:buSzPts val="1305"/>
              <a:buNone/>
              <a:defRPr sz="900"/>
            </a:lvl5pPr>
            <a:lvl6pPr marL="2743200" lvl="5" indent="-228600" algn="l">
              <a:spcBef>
                <a:spcPts val="600"/>
              </a:spcBef>
              <a:spcAft>
                <a:spcPts val="0"/>
              </a:spcAft>
              <a:buSzPts val="1305"/>
              <a:buNone/>
              <a:defRPr sz="900"/>
            </a:lvl6pPr>
            <a:lvl7pPr marL="3200400" lvl="6" indent="-228600" algn="l">
              <a:spcBef>
                <a:spcPts val="600"/>
              </a:spcBef>
              <a:spcAft>
                <a:spcPts val="0"/>
              </a:spcAft>
              <a:buSzPts val="1305"/>
              <a:buNone/>
              <a:defRPr sz="900"/>
            </a:lvl7pPr>
            <a:lvl8pPr marL="3657600" lvl="7" indent="-228600" algn="l">
              <a:spcBef>
                <a:spcPts val="600"/>
              </a:spcBef>
              <a:spcAft>
                <a:spcPts val="0"/>
              </a:spcAft>
              <a:buSzPts val="1305"/>
              <a:buNone/>
              <a:defRPr sz="900"/>
            </a:lvl8pPr>
            <a:lvl9pPr marL="4114800" lvl="8" indent="-228600" algn="l">
              <a:spcBef>
                <a:spcPts val="600"/>
              </a:spcBef>
              <a:spcAft>
                <a:spcPts val="600"/>
              </a:spcAft>
              <a:buSzPts val="1305"/>
              <a:buNone/>
              <a:defRPr sz="900"/>
            </a:lvl9pPr>
          </a:lstStyle>
          <a:p>
            <a:endParaRPr/>
          </a:p>
        </p:txBody>
      </p:sp>
      <p:sp>
        <p:nvSpPr>
          <p:cNvPr id="83" name="Google Shape;83;p28"/>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8"/>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8"/>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Panoramic Picture with Caption">
  <p:cSld name="Panoramic Picture with Caption">
    <p:spTree>
      <p:nvGrpSpPr>
        <p:cNvPr id="1" name="Shape 86"/>
        <p:cNvGrpSpPr/>
        <p:nvPr/>
      </p:nvGrpSpPr>
      <p:grpSpPr>
        <a:xfrm>
          <a:off x="0" y="0"/>
          <a:ext cx="0" cy="0"/>
          <a:chOff x="0" y="0"/>
          <a:chExt cx="0" cy="0"/>
        </a:xfrm>
      </p:grpSpPr>
      <p:sp>
        <p:nvSpPr>
          <p:cNvPr id="87" name="Google Shape;87;p29"/>
          <p:cNvSpPr txBox="1">
            <a:spLocks noGrp="1"/>
          </p:cNvSpPr>
          <p:nvPr>
            <p:ph type="title"/>
          </p:nvPr>
        </p:nvSpPr>
        <p:spPr>
          <a:xfrm>
            <a:off x="1484311" y="4732865"/>
            <a:ext cx="10018711" cy="566738"/>
          </a:xfrm>
          <a:prstGeom prst="rect">
            <a:avLst/>
          </a:prstGeom>
          <a:noFill/>
          <a:ln>
            <a:noFill/>
          </a:ln>
        </p:spPr>
        <p:txBody>
          <a:bodyPr spcFirstLastPara="1" wrap="square" lIns="91425" tIns="45700" rIns="91425" bIns="45700" anchor="b" anchorCtr="0">
            <a:normAutofit/>
          </a:bodyPr>
          <a:lstStyle>
            <a:lvl1pPr lvl="0" algn="ctr">
              <a:spcBef>
                <a:spcPts val="0"/>
              </a:spcBef>
              <a:spcAft>
                <a:spcPts val="0"/>
              </a:spcAft>
              <a:buClr>
                <a:schemeClr val="dk1"/>
              </a:buClr>
              <a:buSzPts val="2400"/>
              <a:buFont typeface="Corbel"/>
              <a:buNone/>
              <a:defRPr sz="2400"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8" name="Google Shape;88;p29"/>
          <p:cNvSpPr>
            <a:spLocks noGrp="1"/>
          </p:cNvSpPr>
          <p:nvPr>
            <p:ph type="pic" idx="2"/>
          </p:nvPr>
        </p:nvSpPr>
        <p:spPr>
          <a:xfrm>
            <a:off x="2386012" y="932112"/>
            <a:ext cx="8225944" cy="3164976"/>
          </a:xfrm>
          <a:prstGeom prst="roundRect">
            <a:avLst>
              <a:gd name="adj" fmla="val 4380"/>
            </a:avLst>
          </a:prstGeom>
          <a:noFill/>
          <a:ln w="38100" cap="flat" cmpd="sng">
            <a:solidFill>
              <a:schemeClr val="lt2"/>
            </a:solidFill>
            <a:prstDash val="solid"/>
            <a:round/>
            <a:headEnd type="none" w="sm" len="sm"/>
            <a:tailEnd type="none" w="sm" len="sm"/>
          </a:ln>
        </p:spPr>
      </p:sp>
      <p:sp>
        <p:nvSpPr>
          <p:cNvPr id="89" name="Google Shape;89;p29"/>
          <p:cNvSpPr txBox="1">
            <a:spLocks noGrp="1"/>
          </p:cNvSpPr>
          <p:nvPr>
            <p:ph type="body" idx="1"/>
          </p:nvPr>
        </p:nvSpPr>
        <p:spPr>
          <a:xfrm>
            <a:off x="1484311" y="5299603"/>
            <a:ext cx="10018711" cy="493712"/>
          </a:xfrm>
          <a:prstGeom prst="rect">
            <a:avLst/>
          </a:prstGeom>
          <a:noFill/>
          <a:ln>
            <a:noFill/>
          </a:ln>
        </p:spPr>
        <p:txBody>
          <a:bodyPr spcFirstLastPara="1" wrap="square" lIns="91425" tIns="45700" rIns="91425" bIns="45700" anchor="ctr" anchorCtr="0">
            <a:normAutofit/>
          </a:bodyPr>
          <a:lstStyle>
            <a:lvl1pPr marL="457200" lvl="0" indent="-228600" algn="ctr">
              <a:spcBef>
                <a:spcPts val="280"/>
              </a:spcBef>
              <a:spcAft>
                <a:spcPts val="0"/>
              </a:spcAft>
              <a:buSzPts val="2030"/>
              <a:buNone/>
              <a:defRPr sz="1400"/>
            </a:lvl1pPr>
            <a:lvl2pPr marL="914400" lvl="1" indent="-228600" algn="l">
              <a:spcBef>
                <a:spcPts val="600"/>
              </a:spcBef>
              <a:spcAft>
                <a:spcPts val="0"/>
              </a:spcAft>
              <a:buSzPts val="1740"/>
              <a:buNone/>
              <a:defRPr sz="1200"/>
            </a:lvl2pPr>
            <a:lvl3pPr marL="1371600" lvl="2" indent="-228600" algn="l">
              <a:spcBef>
                <a:spcPts val="600"/>
              </a:spcBef>
              <a:spcAft>
                <a:spcPts val="0"/>
              </a:spcAft>
              <a:buSzPts val="1450"/>
              <a:buNone/>
              <a:defRPr sz="1000"/>
            </a:lvl3pPr>
            <a:lvl4pPr marL="1828800" lvl="3" indent="-228600" algn="l">
              <a:spcBef>
                <a:spcPts val="600"/>
              </a:spcBef>
              <a:spcAft>
                <a:spcPts val="0"/>
              </a:spcAft>
              <a:buSzPts val="1305"/>
              <a:buNone/>
              <a:defRPr sz="900"/>
            </a:lvl4pPr>
            <a:lvl5pPr marL="2286000" lvl="4" indent="-228600" algn="l">
              <a:spcBef>
                <a:spcPts val="600"/>
              </a:spcBef>
              <a:spcAft>
                <a:spcPts val="0"/>
              </a:spcAft>
              <a:buSzPts val="1305"/>
              <a:buNone/>
              <a:defRPr sz="900"/>
            </a:lvl5pPr>
            <a:lvl6pPr marL="2743200" lvl="5" indent="-228600" algn="l">
              <a:spcBef>
                <a:spcPts val="600"/>
              </a:spcBef>
              <a:spcAft>
                <a:spcPts val="0"/>
              </a:spcAft>
              <a:buSzPts val="1305"/>
              <a:buNone/>
              <a:defRPr sz="900"/>
            </a:lvl6pPr>
            <a:lvl7pPr marL="3200400" lvl="6" indent="-228600" algn="l">
              <a:spcBef>
                <a:spcPts val="600"/>
              </a:spcBef>
              <a:spcAft>
                <a:spcPts val="0"/>
              </a:spcAft>
              <a:buSzPts val="1305"/>
              <a:buNone/>
              <a:defRPr sz="900"/>
            </a:lvl7pPr>
            <a:lvl8pPr marL="3657600" lvl="7" indent="-228600" algn="l">
              <a:spcBef>
                <a:spcPts val="600"/>
              </a:spcBef>
              <a:spcAft>
                <a:spcPts val="0"/>
              </a:spcAft>
              <a:buSzPts val="1305"/>
              <a:buNone/>
              <a:defRPr sz="900"/>
            </a:lvl8pPr>
            <a:lvl9pPr marL="4114800" lvl="8" indent="-228600" algn="l">
              <a:spcBef>
                <a:spcPts val="600"/>
              </a:spcBef>
              <a:spcAft>
                <a:spcPts val="600"/>
              </a:spcAft>
              <a:buSzPts val="1305"/>
              <a:buNone/>
              <a:defRPr sz="900"/>
            </a:lvl9pPr>
          </a:lstStyle>
          <a:p>
            <a:endParaRPr/>
          </a:p>
        </p:txBody>
      </p:sp>
      <p:sp>
        <p:nvSpPr>
          <p:cNvPr id="90" name="Google Shape;90;p29"/>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9"/>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2" name="Google Shape;92;p29"/>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Title and Caption">
  <p:cSld name="Title and Caption">
    <p:spTree>
      <p:nvGrpSpPr>
        <p:cNvPr id="1" name="Shape 93"/>
        <p:cNvGrpSpPr/>
        <p:nvPr/>
      </p:nvGrpSpPr>
      <p:grpSpPr>
        <a:xfrm>
          <a:off x="0" y="0"/>
          <a:ext cx="0" cy="0"/>
          <a:chOff x="0" y="0"/>
          <a:chExt cx="0" cy="0"/>
        </a:xfrm>
      </p:grpSpPr>
      <p:sp>
        <p:nvSpPr>
          <p:cNvPr id="94" name="Google Shape;94;p30"/>
          <p:cNvSpPr txBox="1">
            <a:spLocks noGrp="1"/>
          </p:cNvSpPr>
          <p:nvPr>
            <p:ph type="title"/>
          </p:nvPr>
        </p:nvSpPr>
        <p:spPr>
          <a:xfrm>
            <a:off x="1484312" y="685800"/>
            <a:ext cx="10018711" cy="3048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Corbel"/>
              <a:buNone/>
              <a:defRPr sz="32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5" name="Google Shape;95;p30"/>
          <p:cNvSpPr txBox="1">
            <a:spLocks noGrp="1"/>
          </p:cNvSpPr>
          <p:nvPr>
            <p:ph type="body" idx="1"/>
          </p:nvPr>
        </p:nvSpPr>
        <p:spPr>
          <a:xfrm>
            <a:off x="1484312" y="4343400"/>
            <a:ext cx="10018713" cy="1447800"/>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96" name="Google Shape;96;p30"/>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30"/>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8" name="Google Shape;98;p30"/>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Quote with Caption">
  <p:cSld name="Quote with Caption">
    <p:spTree>
      <p:nvGrpSpPr>
        <p:cNvPr id="1" name="Shape 99"/>
        <p:cNvGrpSpPr/>
        <p:nvPr/>
      </p:nvGrpSpPr>
      <p:grpSpPr>
        <a:xfrm>
          <a:off x="0" y="0"/>
          <a:ext cx="0" cy="0"/>
          <a:chOff x="0" y="0"/>
          <a:chExt cx="0" cy="0"/>
        </a:xfrm>
      </p:grpSpPr>
      <p:sp>
        <p:nvSpPr>
          <p:cNvPr id="100" name="Google Shape;100;p31"/>
          <p:cNvSpPr txBox="1"/>
          <p:nvPr/>
        </p:nvSpPr>
        <p:spPr>
          <a:xfrm>
            <a:off x="1598612" y="863023"/>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01" name="Google Shape;101;p31"/>
          <p:cNvSpPr txBox="1"/>
          <p:nvPr/>
        </p:nvSpPr>
        <p:spPr>
          <a:xfrm>
            <a:off x="10893425" y="2819399"/>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02" name="Google Shape;102;p31"/>
          <p:cNvSpPr txBox="1">
            <a:spLocks noGrp="1"/>
          </p:cNvSpPr>
          <p:nvPr>
            <p:ph type="title"/>
          </p:nvPr>
        </p:nvSpPr>
        <p:spPr>
          <a:xfrm>
            <a:off x="2208212" y="685800"/>
            <a:ext cx="8990012" cy="27431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Corbel"/>
              <a:buNone/>
              <a:defRPr sz="3200" b="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3" name="Google Shape;103;p31"/>
          <p:cNvSpPr txBox="1">
            <a:spLocks noGrp="1"/>
          </p:cNvSpPr>
          <p:nvPr>
            <p:ph type="body" idx="1"/>
          </p:nvPr>
        </p:nvSpPr>
        <p:spPr>
          <a:xfrm>
            <a:off x="2436811" y="3428999"/>
            <a:ext cx="8532815" cy="381000"/>
          </a:xfrm>
          <a:prstGeom prst="rect">
            <a:avLst/>
          </a:prstGeom>
          <a:noFill/>
          <a:ln>
            <a:noFill/>
          </a:ln>
        </p:spPr>
        <p:txBody>
          <a:bodyPr spcFirstLastPara="1" wrap="square" lIns="91425" tIns="45700" rIns="91425" bIns="45700" anchor="ctr" anchorCtr="0">
            <a:normAutofit/>
          </a:bodyPr>
          <a:lstStyle>
            <a:lvl1pPr marL="457200" lvl="0" indent="-228600" algn="l">
              <a:spcBef>
                <a:spcPts val="360"/>
              </a:spcBef>
              <a:spcAft>
                <a:spcPts val="0"/>
              </a:spcAft>
              <a:buSzPts val="2610"/>
              <a:buFont typeface="Corbel"/>
              <a:buNone/>
              <a:defRPr sz="1800"/>
            </a:lvl1pPr>
            <a:lvl2pPr marL="914400" lvl="1" indent="-228600" algn="l">
              <a:spcBef>
                <a:spcPts val="600"/>
              </a:spcBef>
              <a:spcAft>
                <a:spcPts val="0"/>
              </a:spcAft>
              <a:buSzPts val="2900"/>
              <a:buFont typeface="Corbel"/>
              <a:buNone/>
              <a:defRPr/>
            </a:lvl2pPr>
            <a:lvl3pPr marL="1371600" lvl="2" indent="-228600" algn="l">
              <a:spcBef>
                <a:spcPts val="600"/>
              </a:spcBef>
              <a:spcAft>
                <a:spcPts val="0"/>
              </a:spcAft>
              <a:buSzPts val="2610"/>
              <a:buFont typeface="Corbel"/>
              <a:buNone/>
              <a:defRPr/>
            </a:lvl3pPr>
            <a:lvl4pPr marL="1828800" lvl="3" indent="-228600" algn="l">
              <a:spcBef>
                <a:spcPts val="600"/>
              </a:spcBef>
              <a:spcAft>
                <a:spcPts val="0"/>
              </a:spcAft>
              <a:buSzPts val="2320"/>
              <a:buFont typeface="Corbel"/>
              <a:buNone/>
              <a:defRPr/>
            </a:lvl4pPr>
            <a:lvl5pPr marL="2286000" lvl="4" indent="-228600" algn="l">
              <a:spcBef>
                <a:spcPts val="600"/>
              </a:spcBef>
              <a:spcAft>
                <a:spcPts val="0"/>
              </a:spcAft>
              <a:buSzPts val="2030"/>
              <a:buFont typeface="Corbel"/>
              <a:buNone/>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04" name="Google Shape;104;p31"/>
          <p:cNvSpPr txBox="1">
            <a:spLocks noGrp="1"/>
          </p:cNvSpPr>
          <p:nvPr>
            <p:ph type="body" idx="2"/>
          </p:nvPr>
        </p:nvSpPr>
        <p:spPr>
          <a:xfrm>
            <a:off x="1484311" y="4343400"/>
            <a:ext cx="10018711" cy="1447800"/>
          </a:xfrm>
          <a:prstGeom prst="rect">
            <a:avLst/>
          </a:prstGeom>
          <a:noFill/>
          <a:ln>
            <a:noFill/>
          </a:ln>
        </p:spPr>
        <p:txBody>
          <a:bodyPr spcFirstLastPara="1" wrap="square" lIns="91425" tIns="45700" rIns="91425" bIns="45700" anchor="ctr" anchorCtr="0">
            <a:normAutofit/>
          </a:bodyPr>
          <a:lstStyle>
            <a:lvl1pPr marL="457200" lvl="0" indent="-228600" algn="ct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05" name="Google Shape;105;p31"/>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6" name="Google Shape;106;p31"/>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07" name="Google Shape;107;p31"/>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Name Card">
  <p:cSld name="Name Card">
    <p:spTree>
      <p:nvGrpSpPr>
        <p:cNvPr id="1" name="Shape 108"/>
        <p:cNvGrpSpPr/>
        <p:nvPr/>
      </p:nvGrpSpPr>
      <p:grpSpPr>
        <a:xfrm>
          <a:off x="0" y="0"/>
          <a:ext cx="0" cy="0"/>
          <a:chOff x="0" y="0"/>
          <a:chExt cx="0" cy="0"/>
        </a:xfrm>
      </p:grpSpPr>
      <p:sp>
        <p:nvSpPr>
          <p:cNvPr id="109" name="Google Shape;109;p32"/>
          <p:cNvSpPr txBox="1">
            <a:spLocks noGrp="1"/>
          </p:cNvSpPr>
          <p:nvPr>
            <p:ph type="title"/>
          </p:nvPr>
        </p:nvSpPr>
        <p:spPr>
          <a:xfrm>
            <a:off x="1484313" y="3308581"/>
            <a:ext cx="10018709" cy="1468800"/>
          </a:xfrm>
          <a:prstGeom prst="rect">
            <a:avLst/>
          </a:prstGeom>
          <a:noFill/>
          <a:ln>
            <a:noFill/>
          </a:ln>
        </p:spPr>
        <p:txBody>
          <a:bodyPr spcFirstLastPara="1" wrap="square" lIns="91425" tIns="45700" rIns="91425" bIns="45700" anchor="b" anchorCtr="0">
            <a:normAutofit/>
          </a:bodyPr>
          <a:lstStyle>
            <a:lvl1pPr lvl="0" algn="r">
              <a:spcBef>
                <a:spcPts val="0"/>
              </a:spcBef>
              <a:spcAft>
                <a:spcPts val="0"/>
              </a:spcAft>
              <a:buClr>
                <a:schemeClr val="dk1"/>
              </a:buClr>
              <a:buSzPts val="3200"/>
              <a:buFont typeface="Corbel"/>
              <a:buNone/>
              <a:defRPr sz="3200" b="0" cap="none"/>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0" name="Google Shape;110;p32"/>
          <p:cNvSpPr txBox="1">
            <a:spLocks noGrp="1"/>
          </p:cNvSpPr>
          <p:nvPr>
            <p:ph type="body" idx="1"/>
          </p:nvPr>
        </p:nvSpPr>
        <p:spPr>
          <a:xfrm>
            <a:off x="1484312" y="4777381"/>
            <a:ext cx="10018710" cy="860400"/>
          </a:xfrm>
          <a:prstGeom prst="rect">
            <a:avLst/>
          </a:prstGeom>
          <a:noFill/>
          <a:ln>
            <a:noFill/>
          </a:ln>
        </p:spPr>
        <p:txBody>
          <a:bodyPr spcFirstLastPara="1" wrap="square" lIns="91425" tIns="45700" rIns="91425" bIns="45700" anchor="t" anchorCtr="0">
            <a:normAutofit/>
          </a:bodyPr>
          <a:lstStyle>
            <a:lvl1pPr marL="457200" lvl="0" indent="-228600" algn="r">
              <a:spcBef>
                <a:spcPts val="400"/>
              </a:spcBef>
              <a:spcAft>
                <a:spcPts val="0"/>
              </a:spcAft>
              <a:buSzPts val="2900"/>
              <a:buNone/>
              <a:defRPr sz="20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11" name="Google Shape;111;p32"/>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2" name="Google Shape;112;p32"/>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3" name="Google Shape;113;p32"/>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Quote Name Card">
  <p:cSld name="Quote Name Card">
    <p:spTree>
      <p:nvGrpSpPr>
        <p:cNvPr id="1" name="Shape 114"/>
        <p:cNvGrpSpPr/>
        <p:nvPr/>
      </p:nvGrpSpPr>
      <p:grpSpPr>
        <a:xfrm>
          <a:off x="0" y="0"/>
          <a:ext cx="0" cy="0"/>
          <a:chOff x="0" y="0"/>
          <a:chExt cx="0" cy="0"/>
        </a:xfrm>
      </p:grpSpPr>
      <p:sp>
        <p:nvSpPr>
          <p:cNvPr id="115" name="Google Shape;115;p33"/>
          <p:cNvSpPr txBox="1"/>
          <p:nvPr/>
        </p:nvSpPr>
        <p:spPr>
          <a:xfrm>
            <a:off x="1598612" y="863023"/>
            <a:ext cx="609600" cy="584776"/>
          </a:xfrm>
          <a:prstGeom prst="rect">
            <a:avLst/>
          </a:prstGeom>
          <a:noFill/>
          <a:ln>
            <a:noFill/>
          </a:ln>
        </p:spPr>
        <p:txBody>
          <a:bodyPr spcFirstLastPara="1" wrap="square" lIns="91425" tIns="45700" rIns="91425" bIns="45700" anchor="ctr" anchorCtr="0">
            <a:noAutofit/>
          </a:bodyPr>
          <a:lstStyle/>
          <a:p>
            <a:pPr marL="0" marR="0" lvl="0" indent="0" algn="l"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16" name="Google Shape;116;p33"/>
          <p:cNvSpPr txBox="1"/>
          <p:nvPr/>
        </p:nvSpPr>
        <p:spPr>
          <a:xfrm>
            <a:off x="10893425" y="2819399"/>
            <a:ext cx="609600" cy="584776"/>
          </a:xfrm>
          <a:prstGeom prst="rect">
            <a:avLst/>
          </a:prstGeom>
          <a:noFill/>
          <a:ln>
            <a:noFill/>
          </a:ln>
        </p:spPr>
        <p:txBody>
          <a:bodyPr spcFirstLastPara="1" wrap="square" lIns="91425" tIns="45700" rIns="91425" bIns="45700" anchor="ctr" anchorCtr="0">
            <a:noAutofit/>
          </a:bodyPr>
          <a:lstStyle/>
          <a:p>
            <a:pPr marL="0" marR="0" lvl="0" indent="0" algn="r" rtl="0">
              <a:spcBef>
                <a:spcPts val="0"/>
              </a:spcBef>
              <a:spcAft>
                <a:spcPts val="0"/>
              </a:spcAft>
              <a:buClr>
                <a:schemeClr val="dk1"/>
              </a:buClr>
              <a:buSzPts val="8000"/>
              <a:buFont typeface="Corbel"/>
              <a:buNone/>
            </a:pPr>
            <a:r>
              <a:rPr lang="en-GB" sz="8000" b="0" cap="none">
                <a:solidFill>
                  <a:schemeClr val="dk1"/>
                </a:solidFill>
                <a:latin typeface="Corbel"/>
                <a:ea typeface="Corbel"/>
                <a:cs typeface="Corbel"/>
                <a:sym typeface="Corbel"/>
              </a:rPr>
              <a:t>”</a:t>
            </a:r>
            <a:endParaRPr/>
          </a:p>
        </p:txBody>
      </p:sp>
      <p:sp>
        <p:nvSpPr>
          <p:cNvPr id="117" name="Google Shape;117;p33"/>
          <p:cNvSpPr txBox="1">
            <a:spLocks noGrp="1"/>
          </p:cNvSpPr>
          <p:nvPr>
            <p:ph type="title"/>
          </p:nvPr>
        </p:nvSpPr>
        <p:spPr>
          <a:xfrm>
            <a:off x="2208212" y="685800"/>
            <a:ext cx="8990012" cy="27431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3200"/>
              <a:buFont typeface="Corbel"/>
              <a:buNone/>
              <a:defRPr sz="3200" b="0" cap="none">
                <a:solidFill>
                  <a:schemeClr val="dk1"/>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8" name="Google Shape;118;p33"/>
          <p:cNvSpPr txBox="1">
            <a:spLocks noGrp="1"/>
          </p:cNvSpPr>
          <p:nvPr>
            <p:ph type="body" idx="1"/>
          </p:nvPr>
        </p:nvSpPr>
        <p:spPr>
          <a:xfrm>
            <a:off x="1484313" y="3886200"/>
            <a:ext cx="10018710" cy="889000"/>
          </a:xfrm>
          <a:prstGeom prst="rect">
            <a:avLst/>
          </a:prstGeom>
          <a:noFill/>
          <a:ln>
            <a:noFill/>
          </a:ln>
        </p:spPr>
        <p:txBody>
          <a:bodyPr spcFirstLastPara="1" wrap="square" lIns="91425" tIns="45700" rIns="91425" bIns="45700" anchor="b" anchorCtr="0">
            <a:normAutofit/>
          </a:bodyPr>
          <a:lstStyle>
            <a:lvl1pPr marL="457200" lvl="0" indent="-228600" algn="r">
              <a:spcBef>
                <a:spcPts val="480"/>
              </a:spcBef>
              <a:spcAft>
                <a:spcPts val="0"/>
              </a:spcAft>
              <a:buSzPts val="3480"/>
              <a:buNone/>
              <a:defRPr sz="2400" b="0" cap="none">
                <a:solidFill>
                  <a:schemeClr val="dk1"/>
                </a:solidFill>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19" name="Google Shape;119;p33"/>
          <p:cNvSpPr txBox="1">
            <a:spLocks noGrp="1"/>
          </p:cNvSpPr>
          <p:nvPr>
            <p:ph type="body" idx="2"/>
          </p:nvPr>
        </p:nvSpPr>
        <p:spPr>
          <a:xfrm>
            <a:off x="1484312" y="4775200"/>
            <a:ext cx="10018710" cy="1016000"/>
          </a:xfrm>
          <a:prstGeom prst="rect">
            <a:avLst/>
          </a:prstGeom>
          <a:noFill/>
          <a:ln>
            <a:noFill/>
          </a:ln>
        </p:spPr>
        <p:txBody>
          <a:bodyPr spcFirstLastPara="1" wrap="square" lIns="91425" tIns="45700" rIns="91425" bIns="45700" anchor="t" anchorCtr="0">
            <a:normAutofit/>
          </a:bodyPr>
          <a:lstStyle>
            <a:lvl1pPr marL="457200" lvl="0" indent="-228600" algn="r">
              <a:spcBef>
                <a:spcPts val="360"/>
              </a:spcBef>
              <a:spcAft>
                <a:spcPts val="0"/>
              </a:spcAft>
              <a:buSzPts val="2610"/>
              <a:buNone/>
              <a:defRPr sz="18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20" name="Google Shape;120;p33"/>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1" name="Google Shape;121;p33"/>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2" name="Google Shape;122;p33"/>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rue or False">
  <p:cSld name="True or False">
    <p:spTree>
      <p:nvGrpSpPr>
        <p:cNvPr id="1" name="Shape 123"/>
        <p:cNvGrpSpPr/>
        <p:nvPr/>
      </p:nvGrpSpPr>
      <p:grpSpPr>
        <a:xfrm>
          <a:off x="0" y="0"/>
          <a:ext cx="0" cy="0"/>
          <a:chOff x="0" y="0"/>
          <a:chExt cx="0" cy="0"/>
        </a:xfrm>
      </p:grpSpPr>
      <p:sp>
        <p:nvSpPr>
          <p:cNvPr id="124" name="Google Shape;124;p34"/>
          <p:cNvSpPr txBox="1">
            <a:spLocks noGrp="1"/>
          </p:cNvSpPr>
          <p:nvPr>
            <p:ph type="title"/>
          </p:nvPr>
        </p:nvSpPr>
        <p:spPr>
          <a:xfrm>
            <a:off x="1484313" y="685800"/>
            <a:ext cx="10018712" cy="27273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000"/>
              <a:buFont typeface="Corbel"/>
              <a:buNone/>
              <a:defRPr b="0"/>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5" name="Google Shape;125;p34"/>
          <p:cNvSpPr txBox="1">
            <a:spLocks noGrp="1"/>
          </p:cNvSpPr>
          <p:nvPr>
            <p:ph type="body" idx="1"/>
          </p:nvPr>
        </p:nvSpPr>
        <p:spPr>
          <a:xfrm>
            <a:off x="1484312" y="3505200"/>
            <a:ext cx="10018713" cy="838200"/>
          </a:xfrm>
          <a:prstGeom prst="rect">
            <a:avLst/>
          </a:prstGeom>
          <a:noFill/>
          <a:ln>
            <a:noFill/>
          </a:ln>
        </p:spPr>
        <p:txBody>
          <a:bodyPr spcFirstLastPara="1" wrap="square" lIns="91425" tIns="45700" rIns="91425" bIns="45700" anchor="b" anchorCtr="0">
            <a:normAutofit/>
          </a:bodyPr>
          <a:lstStyle>
            <a:lvl1pPr marL="457200" lvl="0" indent="-228600" algn="l">
              <a:spcBef>
                <a:spcPts val="560"/>
              </a:spcBef>
              <a:spcAft>
                <a:spcPts val="0"/>
              </a:spcAft>
              <a:buSzPts val="4060"/>
              <a:buNone/>
              <a:defRPr sz="2800" b="0" cap="none">
                <a:solidFill>
                  <a:schemeClr val="dk1"/>
                </a:solidFill>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26" name="Google Shape;126;p34"/>
          <p:cNvSpPr txBox="1">
            <a:spLocks noGrp="1"/>
          </p:cNvSpPr>
          <p:nvPr>
            <p:ph type="body" idx="2"/>
          </p:nvPr>
        </p:nvSpPr>
        <p:spPr>
          <a:xfrm>
            <a:off x="1484311" y="4343400"/>
            <a:ext cx="10018713" cy="1447800"/>
          </a:xfrm>
          <a:prstGeom prst="rect">
            <a:avLst/>
          </a:prstGeom>
          <a:noFill/>
          <a:ln>
            <a:noFill/>
          </a:ln>
        </p:spPr>
        <p:txBody>
          <a:bodyPr spcFirstLastPara="1" wrap="square" lIns="91425" tIns="45700" rIns="91425" bIns="45700" anchor="t" anchorCtr="0">
            <a:normAutofit/>
          </a:bodyPr>
          <a:lstStyle>
            <a:lvl1pPr marL="457200" lvl="0" indent="-228600" algn="l">
              <a:spcBef>
                <a:spcPts val="360"/>
              </a:spcBef>
              <a:spcAft>
                <a:spcPts val="0"/>
              </a:spcAft>
              <a:buSzPts val="2610"/>
              <a:buNone/>
              <a:defRPr sz="1800">
                <a:solidFill>
                  <a:schemeClr val="dk1"/>
                </a:solidFill>
              </a:defRPr>
            </a:lvl1pPr>
            <a:lvl2pPr marL="914400" lvl="1" indent="-228600" algn="l">
              <a:spcBef>
                <a:spcPts val="600"/>
              </a:spcBef>
              <a:spcAft>
                <a:spcPts val="0"/>
              </a:spcAft>
              <a:buSzPts val="2610"/>
              <a:buNone/>
              <a:defRPr sz="1800">
                <a:solidFill>
                  <a:srgbClr val="888888"/>
                </a:solidFill>
              </a:defRPr>
            </a:lvl2pPr>
            <a:lvl3pPr marL="1371600" lvl="2" indent="-228600" algn="l">
              <a:spcBef>
                <a:spcPts val="600"/>
              </a:spcBef>
              <a:spcAft>
                <a:spcPts val="0"/>
              </a:spcAft>
              <a:buSzPts val="2320"/>
              <a:buNone/>
              <a:defRPr sz="1600">
                <a:solidFill>
                  <a:srgbClr val="888888"/>
                </a:solidFill>
              </a:defRPr>
            </a:lvl3pPr>
            <a:lvl4pPr marL="1828800" lvl="3" indent="-228600" algn="l">
              <a:spcBef>
                <a:spcPts val="600"/>
              </a:spcBef>
              <a:spcAft>
                <a:spcPts val="0"/>
              </a:spcAft>
              <a:buSzPts val="2030"/>
              <a:buNone/>
              <a:defRPr sz="1400">
                <a:solidFill>
                  <a:srgbClr val="888888"/>
                </a:solidFill>
              </a:defRPr>
            </a:lvl4pPr>
            <a:lvl5pPr marL="2286000" lvl="4" indent="-228600" algn="l">
              <a:spcBef>
                <a:spcPts val="600"/>
              </a:spcBef>
              <a:spcAft>
                <a:spcPts val="0"/>
              </a:spcAft>
              <a:buSzPts val="2030"/>
              <a:buNone/>
              <a:defRPr sz="1400">
                <a:solidFill>
                  <a:srgbClr val="888888"/>
                </a:solidFill>
              </a:defRPr>
            </a:lvl5pPr>
            <a:lvl6pPr marL="2743200" lvl="5" indent="-228600" algn="l">
              <a:spcBef>
                <a:spcPts val="600"/>
              </a:spcBef>
              <a:spcAft>
                <a:spcPts val="0"/>
              </a:spcAft>
              <a:buSzPts val="2030"/>
              <a:buNone/>
              <a:defRPr sz="1400">
                <a:solidFill>
                  <a:srgbClr val="888888"/>
                </a:solidFill>
              </a:defRPr>
            </a:lvl6pPr>
            <a:lvl7pPr marL="3200400" lvl="6" indent="-228600" algn="l">
              <a:spcBef>
                <a:spcPts val="600"/>
              </a:spcBef>
              <a:spcAft>
                <a:spcPts val="0"/>
              </a:spcAft>
              <a:buSzPts val="2030"/>
              <a:buNone/>
              <a:defRPr sz="1400">
                <a:solidFill>
                  <a:srgbClr val="888888"/>
                </a:solidFill>
              </a:defRPr>
            </a:lvl7pPr>
            <a:lvl8pPr marL="3657600" lvl="7" indent="-228600" algn="l">
              <a:spcBef>
                <a:spcPts val="600"/>
              </a:spcBef>
              <a:spcAft>
                <a:spcPts val="0"/>
              </a:spcAft>
              <a:buSzPts val="2030"/>
              <a:buNone/>
              <a:defRPr sz="1400">
                <a:solidFill>
                  <a:srgbClr val="888888"/>
                </a:solidFill>
              </a:defRPr>
            </a:lvl8pPr>
            <a:lvl9pPr marL="4114800" lvl="8" indent="-228600" algn="l">
              <a:spcBef>
                <a:spcPts val="600"/>
              </a:spcBef>
              <a:spcAft>
                <a:spcPts val="600"/>
              </a:spcAft>
              <a:buSzPts val="2030"/>
              <a:buNone/>
              <a:defRPr sz="1400">
                <a:solidFill>
                  <a:srgbClr val="888888"/>
                </a:solidFill>
              </a:defRPr>
            </a:lvl9pPr>
          </a:lstStyle>
          <a:p>
            <a:endParaRPr/>
          </a:p>
        </p:txBody>
      </p:sp>
      <p:sp>
        <p:nvSpPr>
          <p:cNvPr id="127" name="Google Shape;127;p34"/>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8" name="Google Shape;128;p34"/>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29" name="Google Shape;129;p34"/>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130"/>
        <p:cNvGrpSpPr/>
        <p:nvPr/>
      </p:nvGrpSpPr>
      <p:grpSpPr>
        <a:xfrm>
          <a:off x="0" y="0"/>
          <a:ext cx="0" cy="0"/>
          <a:chOff x="0" y="0"/>
          <a:chExt cx="0" cy="0"/>
        </a:xfrm>
      </p:grpSpPr>
      <p:sp>
        <p:nvSpPr>
          <p:cNvPr id="131" name="Google Shape;131;p35"/>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000"/>
              <a:buFont typeface="Corbel"/>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2" name="Google Shape;132;p35"/>
          <p:cNvSpPr txBox="1">
            <a:spLocks noGrp="1"/>
          </p:cNvSpPr>
          <p:nvPr>
            <p:ph type="body" idx="1"/>
          </p:nvPr>
        </p:nvSpPr>
        <p:spPr>
          <a:xfrm rot="5400000">
            <a:off x="4931566" y="-780257"/>
            <a:ext cx="3124201" cy="10018713"/>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33" name="Google Shape;133;p35"/>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4" name="Google Shape;134;p35"/>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5" name="Google Shape;135;p35"/>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136"/>
        <p:cNvGrpSpPr/>
        <p:nvPr/>
      </p:nvGrpSpPr>
      <p:grpSpPr>
        <a:xfrm>
          <a:off x="0" y="0"/>
          <a:ext cx="0" cy="0"/>
          <a:chOff x="0" y="0"/>
          <a:chExt cx="0" cy="0"/>
        </a:xfrm>
      </p:grpSpPr>
      <p:sp>
        <p:nvSpPr>
          <p:cNvPr id="137" name="Google Shape;137;p36"/>
          <p:cNvSpPr txBox="1">
            <a:spLocks noGrp="1"/>
          </p:cNvSpPr>
          <p:nvPr>
            <p:ph type="title"/>
          </p:nvPr>
        </p:nvSpPr>
        <p:spPr>
          <a:xfrm rot="5400000">
            <a:off x="8065140" y="2353316"/>
            <a:ext cx="5105400" cy="1770369"/>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38" name="Google Shape;138;p36"/>
          <p:cNvSpPr txBox="1">
            <a:spLocks noGrp="1"/>
          </p:cNvSpPr>
          <p:nvPr>
            <p:ph type="body" idx="1"/>
          </p:nvPr>
        </p:nvSpPr>
        <p:spPr>
          <a:xfrm rot="5400000">
            <a:off x="2941483" y="-771371"/>
            <a:ext cx="5105400" cy="8019742"/>
          </a:xfrm>
          <a:prstGeom prst="rect">
            <a:avLst/>
          </a:prstGeom>
          <a:noFill/>
          <a:ln>
            <a:noFill/>
          </a:ln>
        </p:spPr>
        <p:txBody>
          <a:bodyPr spcFirstLastPara="1" wrap="square" lIns="91425" tIns="45700" rIns="91425" bIns="45700" anchor="t" anchorCtr="0">
            <a:normAutofit/>
          </a:bodyPr>
          <a:lstStyle>
            <a:lvl1pPr marL="457200" lvl="0" indent="-394335" algn="l">
              <a:spcBef>
                <a:spcPts val="360"/>
              </a:spcBef>
              <a:spcAft>
                <a:spcPts val="0"/>
              </a:spcAft>
              <a:buSzPts val="2610"/>
              <a:buChar char="•"/>
              <a:defRPr/>
            </a:lvl1pPr>
            <a:lvl2pPr marL="914400" lvl="1" indent="-394335" algn="l">
              <a:spcBef>
                <a:spcPts val="600"/>
              </a:spcBef>
              <a:spcAft>
                <a:spcPts val="0"/>
              </a:spcAft>
              <a:buSzPts val="2610"/>
              <a:buChar char="•"/>
              <a:defRPr/>
            </a:lvl2pPr>
            <a:lvl3pPr marL="1371600" lvl="2" indent="-394335" algn="l">
              <a:spcBef>
                <a:spcPts val="600"/>
              </a:spcBef>
              <a:spcAft>
                <a:spcPts val="0"/>
              </a:spcAft>
              <a:buSzPts val="2610"/>
              <a:buChar char="•"/>
              <a:defRPr/>
            </a:lvl3pPr>
            <a:lvl4pPr marL="1828800" lvl="3" indent="-394335" algn="l">
              <a:spcBef>
                <a:spcPts val="600"/>
              </a:spcBef>
              <a:spcAft>
                <a:spcPts val="0"/>
              </a:spcAft>
              <a:buSzPts val="2610"/>
              <a:buChar char="•"/>
              <a:defRPr/>
            </a:lvl4pPr>
            <a:lvl5pPr marL="2286000" lvl="4" indent="-394335" algn="l">
              <a:spcBef>
                <a:spcPts val="600"/>
              </a:spcBef>
              <a:spcAft>
                <a:spcPts val="0"/>
              </a:spcAft>
              <a:buSzPts val="2610"/>
              <a:buChar char="•"/>
              <a:defRPr/>
            </a:lvl5pPr>
            <a:lvl6pPr marL="2743200" lvl="5" indent="-394335" algn="l">
              <a:spcBef>
                <a:spcPts val="600"/>
              </a:spcBef>
              <a:spcAft>
                <a:spcPts val="0"/>
              </a:spcAft>
              <a:buSzPts val="2610"/>
              <a:buChar char="•"/>
              <a:defRPr/>
            </a:lvl6pPr>
            <a:lvl7pPr marL="3200400" lvl="6" indent="-394335" algn="l">
              <a:spcBef>
                <a:spcPts val="600"/>
              </a:spcBef>
              <a:spcAft>
                <a:spcPts val="0"/>
              </a:spcAft>
              <a:buSzPts val="2610"/>
              <a:buChar char="•"/>
              <a:defRPr/>
            </a:lvl7pPr>
            <a:lvl8pPr marL="3657600" lvl="7" indent="-394334" algn="l">
              <a:spcBef>
                <a:spcPts val="600"/>
              </a:spcBef>
              <a:spcAft>
                <a:spcPts val="0"/>
              </a:spcAft>
              <a:buSzPts val="2610"/>
              <a:buChar char="•"/>
              <a:defRPr/>
            </a:lvl8pPr>
            <a:lvl9pPr marL="4114800" lvl="8" indent="-394334" algn="l">
              <a:spcBef>
                <a:spcPts val="600"/>
              </a:spcBef>
              <a:spcAft>
                <a:spcPts val="600"/>
              </a:spcAft>
              <a:buSzPts val="2610"/>
              <a:buChar char="•"/>
              <a:defRPr/>
            </a:lvl9pPr>
          </a:lstStyle>
          <a:p>
            <a:endParaRPr/>
          </a:p>
        </p:txBody>
      </p:sp>
      <p:sp>
        <p:nvSpPr>
          <p:cNvPr id="139" name="Google Shape;139;p36"/>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lvl="0" algn="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0" name="Google Shape;140;p36"/>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41" name="Google Shape;141;p36"/>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9">
            <a:alphaModFix/>
          </a:blip>
          <a:stretch>
            <a:fillRect/>
          </a:stretch>
        </a:blipFill>
        <a:effectLst/>
      </p:bgPr>
    </p:bg>
    <p:spTree>
      <p:nvGrpSpPr>
        <p:cNvPr id="1" name="Shape 9"/>
        <p:cNvGrpSpPr/>
        <p:nvPr/>
      </p:nvGrpSpPr>
      <p:grpSpPr>
        <a:xfrm>
          <a:off x="0" y="0"/>
          <a:ext cx="0" cy="0"/>
          <a:chOff x="0" y="0"/>
          <a:chExt cx="0" cy="0"/>
        </a:xfrm>
      </p:grpSpPr>
      <p:grpSp>
        <p:nvGrpSpPr>
          <p:cNvPr id="10" name="Google Shape;10;p19"/>
          <p:cNvGrpSpPr/>
          <p:nvPr/>
        </p:nvGrpSpPr>
        <p:grpSpPr>
          <a:xfrm>
            <a:off x="150812" y="0"/>
            <a:ext cx="2436813" cy="6858001"/>
            <a:chOff x="1320800" y="0"/>
            <a:chExt cx="2436813" cy="6858001"/>
          </a:xfrm>
        </p:grpSpPr>
        <p:sp>
          <p:nvSpPr>
            <p:cNvPr id="11" name="Google Shape;11;p19"/>
            <p:cNvSpPr/>
            <p:nvPr/>
          </p:nvSpPr>
          <p:spPr>
            <a:xfrm>
              <a:off x="1627188" y="0"/>
              <a:ext cx="1122363" cy="5329238"/>
            </a:xfrm>
            <a:custGeom>
              <a:avLst/>
              <a:gdLst/>
              <a:ahLst/>
              <a:cxnLst/>
              <a:rect l="l" t="t" r="r" b="b"/>
              <a:pathLst>
                <a:path w="707" h="3357" extrusionOk="0">
                  <a:moveTo>
                    <a:pt x="0" y="3330"/>
                  </a:moveTo>
                  <a:lnTo>
                    <a:pt x="156" y="3357"/>
                  </a:lnTo>
                  <a:lnTo>
                    <a:pt x="707" y="0"/>
                  </a:lnTo>
                  <a:lnTo>
                    <a:pt x="547" y="0"/>
                  </a:lnTo>
                  <a:lnTo>
                    <a:pt x="0" y="3330"/>
                  </a:lnTo>
                  <a:close/>
                </a:path>
              </a:pathLst>
            </a:custGeom>
            <a:solidFill>
              <a:schemeClr val="accent1"/>
            </a:solidFill>
            <a:ln>
              <a:noFill/>
            </a:ln>
          </p:spPr>
        </p:sp>
        <p:sp>
          <p:nvSpPr>
            <p:cNvPr id="12" name="Google Shape;12;p19"/>
            <p:cNvSpPr/>
            <p:nvPr/>
          </p:nvSpPr>
          <p:spPr>
            <a:xfrm>
              <a:off x="1320800" y="0"/>
              <a:ext cx="1117600" cy="5276850"/>
            </a:xfrm>
            <a:custGeom>
              <a:avLst/>
              <a:gdLst/>
              <a:ahLst/>
              <a:cxnLst/>
              <a:rect l="l" t="t" r="r" b="b"/>
              <a:pathLst>
                <a:path w="704" h="3324" extrusionOk="0">
                  <a:moveTo>
                    <a:pt x="704" y="0"/>
                  </a:moveTo>
                  <a:lnTo>
                    <a:pt x="545" y="0"/>
                  </a:lnTo>
                  <a:lnTo>
                    <a:pt x="0" y="3300"/>
                  </a:lnTo>
                  <a:lnTo>
                    <a:pt x="157" y="3324"/>
                  </a:lnTo>
                  <a:lnTo>
                    <a:pt x="704" y="0"/>
                  </a:lnTo>
                  <a:close/>
                </a:path>
              </a:pathLst>
            </a:custGeom>
            <a:solidFill>
              <a:srgbClr val="595959"/>
            </a:solidFill>
            <a:ln>
              <a:noFill/>
            </a:ln>
          </p:spPr>
        </p:sp>
        <p:sp>
          <p:nvSpPr>
            <p:cNvPr id="13" name="Google Shape;13;p19"/>
            <p:cNvSpPr/>
            <p:nvPr/>
          </p:nvSpPr>
          <p:spPr>
            <a:xfrm>
              <a:off x="1320800" y="5238750"/>
              <a:ext cx="1228725" cy="1619250"/>
            </a:xfrm>
            <a:custGeom>
              <a:avLst/>
              <a:gdLst/>
              <a:ahLst/>
              <a:cxnLst/>
              <a:rect l="l" t="t" r="r" b="b"/>
              <a:pathLst>
                <a:path w="774" h="1020" extrusionOk="0">
                  <a:moveTo>
                    <a:pt x="0" y="0"/>
                  </a:moveTo>
                  <a:lnTo>
                    <a:pt x="740" y="1020"/>
                  </a:lnTo>
                  <a:lnTo>
                    <a:pt x="774" y="1020"/>
                  </a:lnTo>
                  <a:lnTo>
                    <a:pt x="0" y="0"/>
                  </a:lnTo>
                  <a:close/>
                </a:path>
              </a:pathLst>
            </a:custGeom>
            <a:solidFill>
              <a:srgbClr val="262626"/>
            </a:solidFill>
            <a:ln>
              <a:noFill/>
            </a:ln>
          </p:spPr>
        </p:sp>
        <p:sp>
          <p:nvSpPr>
            <p:cNvPr id="14" name="Google Shape;14;p19"/>
            <p:cNvSpPr/>
            <p:nvPr/>
          </p:nvSpPr>
          <p:spPr>
            <a:xfrm>
              <a:off x="1627188" y="5291138"/>
              <a:ext cx="1495425" cy="1566863"/>
            </a:xfrm>
            <a:custGeom>
              <a:avLst/>
              <a:gdLst/>
              <a:ahLst/>
              <a:cxnLst/>
              <a:rect l="l" t="t" r="r" b="b"/>
              <a:pathLst>
                <a:path w="942" h="987" extrusionOk="0">
                  <a:moveTo>
                    <a:pt x="0" y="0"/>
                  </a:moveTo>
                  <a:lnTo>
                    <a:pt x="909" y="987"/>
                  </a:lnTo>
                  <a:lnTo>
                    <a:pt x="942" y="987"/>
                  </a:lnTo>
                  <a:lnTo>
                    <a:pt x="0" y="0"/>
                  </a:lnTo>
                  <a:close/>
                </a:path>
              </a:pathLst>
            </a:custGeom>
            <a:solidFill>
              <a:srgbClr val="593470"/>
            </a:solidFill>
            <a:ln>
              <a:noFill/>
            </a:ln>
          </p:spPr>
        </p:sp>
        <p:sp>
          <p:nvSpPr>
            <p:cNvPr id="15" name="Google Shape;15;p19"/>
            <p:cNvSpPr/>
            <p:nvPr/>
          </p:nvSpPr>
          <p:spPr>
            <a:xfrm>
              <a:off x="1627188" y="5286375"/>
              <a:ext cx="2130425" cy="1571625"/>
            </a:xfrm>
            <a:custGeom>
              <a:avLst/>
              <a:gdLst/>
              <a:ahLst/>
              <a:cxnLst/>
              <a:rect l="l" t="t" r="r" b="b"/>
              <a:pathLst>
                <a:path w="1342" h="990" extrusionOk="0">
                  <a:moveTo>
                    <a:pt x="0" y="3"/>
                  </a:moveTo>
                  <a:lnTo>
                    <a:pt x="942" y="990"/>
                  </a:lnTo>
                  <a:lnTo>
                    <a:pt x="1342" y="990"/>
                  </a:lnTo>
                  <a:lnTo>
                    <a:pt x="156" y="27"/>
                  </a:lnTo>
                  <a:lnTo>
                    <a:pt x="0" y="0"/>
                  </a:lnTo>
                  <a:lnTo>
                    <a:pt x="0" y="3"/>
                  </a:lnTo>
                  <a:close/>
                </a:path>
              </a:pathLst>
            </a:custGeom>
            <a:solidFill>
              <a:srgbClr val="864EA9"/>
            </a:solidFill>
            <a:ln>
              <a:noFill/>
            </a:ln>
          </p:spPr>
        </p:sp>
        <p:sp>
          <p:nvSpPr>
            <p:cNvPr id="16" name="Google Shape;16;p19"/>
            <p:cNvSpPr/>
            <p:nvPr/>
          </p:nvSpPr>
          <p:spPr>
            <a:xfrm>
              <a:off x="1320800" y="5238750"/>
              <a:ext cx="1695450" cy="1619250"/>
            </a:xfrm>
            <a:custGeom>
              <a:avLst/>
              <a:gdLst/>
              <a:ahLst/>
              <a:cxnLst/>
              <a:rect l="l" t="t" r="r" b="b"/>
              <a:pathLst>
                <a:path w="1068" h="1020" extrusionOk="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rgbClr val="3F3F3F"/>
            </a:solidFill>
            <a:ln>
              <a:noFill/>
            </a:ln>
          </p:spPr>
        </p:sp>
      </p:grpSp>
      <p:sp>
        <p:nvSpPr>
          <p:cNvPr id="17" name="Google Shape;17;p19"/>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000"/>
              <a:buFont typeface="Corbel"/>
              <a:buNone/>
              <a:defRPr sz="40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2"/>
                </a:solidFill>
              </a:defRPr>
            </a:lvl2pPr>
            <a:lvl3pPr marR="0" lvl="2" algn="l" rtl="0">
              <a:spcBef>
                <a:spcPts val="0"/>
              </a:spcBef>
              <a:spcAft>
                <a:spcPts val="0"/>
              </a:spcAft>
              <a:buSzPts val="1400"/>
              <a:buNone/>
              <a:defRPr sz="1800" b="0" i="0" u="none" strike="noStrike" cap="none">
                <a:solidFill>
                  <a:schemeClr val="dk2"/>
                </a:solidFill>
              </a:defRPr>
            </a:lvl3pPr>
            <a:lvl4pPr marR="0" lvl="3" algn="l" rtl="0">
              <a:spcBef>
                <a:spcPts val="0"/>
              </a:spcBef>
              <a:spcAft>
                <a:spcPts val="0"/>
              </a:spcAft>
              <a:buSzPts val="1400"/>
              <a:buNone/>
              <a:defRPr sz="1800" b="0" i="0" u="none" strike="noStrike" cap="none">
                <a:solidFill>
                  <a:schemeClr val="dk2"/>
                </a:solidFill>
              </a:defRPr>
            </a:lvl4pPr>
            <a:lvl5pPr marR="0" lvl="4" algn="l" rtl="0">
              <a:spcBef>
                <a:spcPts val="0"/>
              </a:spcBef>
              <a:spcAft>
                <a:spcPts val="0"/>
              </a:spcAft>
              <a:buSzPts val="1400"/>
              <a:buNone/>
              <a:defRPr sz="1800" b="0" i="0" u="none" strike="noStrike" cap="none">
                <a:solidFill>
                  <a:schemeClr val="dk2"/>
                </a:solidFill>
              </a:defRPr>
            </a:lvl5pPr>
            <a:lvl6pPr marR="0" lvl="5" algn="l" rtl="0">
              <a:spcBef>
                <a:spcPts val="0"/>
              </a:spcBef>
              <a:spcAft>
                <a:spcPts val="0"/>
              </a:spcAft>
              <a:buSzPts val="1400"/>
              <a:buNone/>
              <a:defRPr sz="1800" b="0" i="0" u="none" strike="noStrike" cap="none">
                <a:solidFill>
                  <a:schemeClr val="dk2"/>
                </a:solidFill>
              </a:defRPr>
            </a:lvl6pPr>
            <a:lvl7pPr marR="0" lvl="6" algn="l" rtl="0">
              <a:spcBef>
                <a:spcPts val="0"/>
              </a:spcBef>
              <a:spcAft>
                <a:spcPts val="0"/>
              </a:spcAft>
              <a:buSzPts val="1400"/>
              <a:buNone/>
              <a:defRPr sz="1800" b="0" i="0" u="none" strike="noStrike" cap="none">
                <a:solidFill>
                  <a:schemeClr val="dk2"/>
                </a:solidFill>
              </a:defRPr>
            </a:lvl7pPr>
            <a:lvl8pPr marR="0" lvl="7" algn="l" rtl="0">
              <a:spcBef>
                <a:spcPts val="0"/>
              </a:spcBef>
              <a:spcAft>
                <a:spcPts val="0"/>
              </a:spcAft>
              <a:buSzPts val="1400"/>
              <a:buNone/>
              <a:defRPr sz="1800" b="0" i="0" u="none" strike="noStrike" cap="none">
                <a:solidFill>
                  <a:schemeClr val="dk2"/>
                </a:solidFill>
              </a:defRPr>
            </a:lvl8pPr>
            <a:lvl9pPr marR="0" lvl="8" algn="l" rtl="0">
              <a:spcBef>
                <a:spcPts val="0"/>
              </a:spcBef>
              <a:spcAft>
                <a:spcPts val="0"/>
              </a:spcAft>
              <a:buSzPts val="1400"/>
              <a:buNone/>
              <a:defRPr sz="1800" b="0" i="0" u="none" strike="noStrike" cap="none">
                <a:solidFill>
                  <a:schemeClr val="dk2"/>
                </a:solidFill>
              </a:defRPr>
            </a:lvl9pPr>
          </a:lstStyle>
          <a:p>
            <a:endParaRPr/>
          </a:p>
        </p:txBody>
      </p:sp>
      <p:sp>
        <p:nvSpPr>
          <p:cNvPr id="18" name="Google Shape;18;p19"/>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lvl1pPr marL="457200" marR="0" lvl="0" indent="-449580" algn="l" rtl="0">
              <a:spcBef>
                <a:spcPts val="480"/>
              </a:spcBef>
              <a:spcAft>
                <a:spcPts val="0"/>
              </a:spcAft>
              <a:buClr>
                <a:srgbClr val="864EA9"/>
              </a:buClr>
              <a:buSzPts val="3480"/>
              <a:buFont typeface="Arial"/>
              <a:buChar char="•"/>
              <a:defRPr sz="2400" b="0" i="0" u="none" strike="noStrike" cap="none">
                <a:solidFill>
                  <a:schemeClr val="dk1"/>
                </a:solidFill>
                <a:latin typeface="Corbel"/>
                <a:ea typeface="Corbel"/>
                <a:cs typeface="Corbel"/>
                <a:sym typeface="Corbel"/>
              </a:defRPr>
            </a:lvl1pPr>
            <a:lvl2pPr marL="914400" marR="0" lvl="1" indent="-412750" algn="l" rtl="0">
              <a:spcBef>
                <a:spcPts val="600"/>
              </a:spcBef>
              <a:spcAft>
                <a:spcPts val="0"/>
              </a:spcAft>
              <a:buClr>
                <a:srgbClr val="864EA9"/>
              </a:buClr>
              <a:buSzPts val="2900"/>
              <a:buFont typeface="Arial"/>
              <a:buChar char="•"/>
              <a:defRPr sz="2000" b="0" i="0" u="none" strike="noStrike" cap="none">
                <a:solidFill>
                  <a:schemeClr val="dk1"/>
                </a:solidFill>
                <a:latin typeface="Corbel"/>
                <a:ea typeface="Corbel"/>
                <a:cs typeface="Corbel"/>
                <a:sym typeface="Corbel"/>
              </a:defRPr>
            </a:lvl2pPr>
            <a:lvl3pPr marL="1371600" marR="0" lvl="2" indent="-394335" algn="l" rtl="0">
              <a:spcBef>
                <a:spcPts val="600"/>
              </a:spcBef>
              <a:spcAft>
                <a:spcPts val="0"/>
              </a:spcAft>
              <a:buClr>
                <a:srgbClr val="864EA9"/>
              </a:buClr>
              <a:buSzPts val="2610"/>
              <a:buFont typeface="Arial"/>
              <a:buChar char="•"/>
              <a:defRPr sz="1800" b="0" i="0" u="none" strike="noStrike" cap="none">
                <a:solidFill>
                  <a:schemeClr val="dk1"/>
                </a:solidFill>
                <a:latin typeface="Corbel"/>
                <a:ea typeface="Corbel"/>
                <a:cs typeface="Corbel"/>
                <a:sym typeface="Corbel"/>
              </a:defRPr>
            </a:lvl3pPr>
            <a:lvl4pPr marL="1828800" marR="0" lvl="3" indent="-375919" algn="l" rtl="0">
              <a:spcBef>
                <a:spcPts val="600"/>
              </a:spcBef>
              <a:spcAft>
                <a:spcPts val="0"/>
              </a:spcAft>
              <a:buClr>
                <a:srgbClr val="864EA9"/>
              </a:buClr>
              <a:buSzPts val="2320"/>
              <a:buFont typeface="Arial"/>
              <a:buChar char="•"/>
              <a:defRPr sz="1600" b="0" i="0" u="none" strike="noStrike" cap="none">
                <a:solidFill>
                  <a:schemeClr val="dk1"/>
                </a:solidFill>
                <a:latin typeface="Corbel"/>
                <a:ea typeface="Corbel"/>
                <a:cs typeface="Corbel"/>
                <a:sym typeface="Corbel"/>
              </a:defRPr>
            </a:lvl4pPr>
            <a:lvl5pPr marL="2286000" marR="0" lvl="4" indent="-357504" algn="l" rtl="0">
              <a:spcBef>
                <a:spcPts val="600"/>
              </a:spcBef>
              <a:spcAft>
                <a:spcPts val="0"/>
              </a:spcAft>
              <a:buClr>
                <a:srgbClr val="864EA9"/>
              </a:buClr>
              <a:buSzPts val="2030"/>
              <a:buFont typeface="Arial"/>
              <a:buChar char="•"/>
              <a:defRPr sz="1400" b="0" i="0" u="none" strike="noStrike" cap="none">
                <a:solidFill>
                  <a:schemeClr val="dk1"/>
                </a:solidFill>
                <a:latin typeface="Corbel"/>
                <a:ea typeface="Corbel"/>
                <a:cs typeface="Corbel"/>
                <a:sym typeface="Corbel"/>
              </a:defRPr>
            </a:lvl5pPr>
            <a:lvl6pPr marL="2743200" marR="0" lvl="5" indent="-357504" algn="l" rtl="0">
              <a:spcBef>
                <a:spcPts val="600"/>
              </a:spcBef>
              <a:spcAft>
                <a:spcPts val="0"/>
              </a:spcAft>
              <a:buClr>
                <a:srgbClr val="864EA9"/>
              </a:buClr>
              <a:buSzPts val="2030"/>
              <a:buFont typeface="Arial"/>
              <a:buChar char="•"/>
              <a:defRPr sz="1400" b="0" i="0" u="none" strike="noStrike" cap="none">
                <a:solidFill>
                  <a:schemeClr val="dk1"/>
                </a:solidFill>
                <a:latin typeface="Corbel"/>
                <a:ea typeface="Corbel"/>
                <a:cs typeface="Corbel"/>
                <a:sym typeface="Corbel"/>
              </a:defRPr>
            </a:lvl6pPr>
            <a:lvl7pPr marL="3200400" marR="0" lvl="6" indent="-357504" algn="l" rtl="0">
              <a:spcBef>
                <a:spcPts val="600"/>
              </a:spcBef>
              <a:spcAft>
                <a:spcPts val="0"/>
              </a:spcAft>
              <a:buClr>
                <a:srgbClr val="864EA9"/>
              </a:buClr>
              <a:buSzPts val="2030"/>
              <a:buFont typeface="Arial"/>
              <a:buChar char="•"/>
              <a:defRPr sz="1400" b="0" i="0" u="none" strike="noStrike" cap="none">
                <a:solidFill>
                  <a:schemeClr val="dk1"/>
                </a:solidFill>
                <a:latin typeface="Corbel"/>
                <a:ea typeface="Corbel"/>
                <a:cs typeface="Corbel"/>
                <a:sym typeface="Corbel"/>
              </a:defRPr>
            </a:lvl7pPr>
            <a:lvl8pPr marL="3657600" marR="0" lvl="7" indent="-357504" algn="l" rtl="0">
              <a:spcBef>
                <a:spcPts val="600"/>
              </a:spcBef>
              <a:spcAft>
                <a:spcPts val="0"/>
              </a:spcAft>
              <a:buClr>
                <a:srgbClr val="864EA9"/>
              </a:buClr>
              <a:buSzPts val="2030"/>
              <a:buFont typeface="Arial"/>
              <a:buChar char="•"/>
              <a:defRPr sz="1400" b="0" i="0" u="none" strike="noStrike" cap="none">
                <a:solidFill>
                  <a:schemeClr val="dk1"/>
                </a:solidFill>
                <a:latin typeface="Corbel"/>
                <a:ea typeface="Corbel"/>
                <a:cs typeface="Corbel"/>
                <a:sym typeface="Corbel"/>
              </a:defRPr>
            </a:lvl8pPr>
            <a:lvl9pPr marL="4114800" marR="0" lvl="8" indent="-357504" algn="l" rtl="0">
              <a:spcBef>
                <a:spcPts val="600"/>
              </a:spcBef>
              <a:spcAft>
                <a:spcPts val="600"/>
              </a:spcAft>
              <a:buClr>
                <a:srgbClr val="864EA9"/>
              </a:buClr>
              <a:buSzPts val="2030"/>
              <a:buFont typeface="Arial"/>
              <a:buChar char="•"/>
              <a:defRPr sz="1400" b="0" i="0" u="none" strike="noStrike" cap="none">
                <a:solidFill>
                  <a:schemeClr val="dk1"/>
                </a:solidFill>
                <a:latin typeface="Corbel"/>
                <a:ea typeface="Corbel"/>
                <a:cs typeface="Corbel"/>
                <a:sym typeface="Corbel"/>
              </a:defRPr>
            </a:lvl9pPr>
          </a:lstStyle>
          <a:p>
            <a:endParaRPr/>
          </a:p>
        </p:txBody>
      </p:sp>
      <p:sp>
        <p:nvSpPr>
          <p:cNvPr id="19" name="Google Shape;19;p19"/>
          <p:cNvSpPr txBox="1">
            <a:spLocks noGrp="1"/>
          </p:cNvSpPr>
          <p:nvPr>
            <p:ph type="dt" idx="10"/>
          </p:nvPr>
        </p:nvSpPr>
        <p:spPr>
          <a:xfrm>
            <a:off x="9732656" y="5883275"/>
            <a:ext cx="1143000" cy="365125"/>
          </a:xfrm>
          <a:prstGeom prst="rect">
            <a:avLst/>
          </a:prstGeom>
          <a:noFill/>
          <a:ln>
            <a:noFill/>
          </a:ln>
        </p:spPr>
        <p:txBody>
          <a:bodyPr spcFirstLastPara="1" wrap="square" lIns="91425" tIns="45700" rIns="91425" bIns="45700" anchor="ctr" anchorCtr="0">
            <a:noAutofit/>
          </a:bodyPr>
          <a:lstStyle>
            <a:lvl1pPr marR="0" lvl="0" algn="r" rtl="0">
              <a:spcBef>
                <a:spcPts val="0"/>
              </a:spcBef>
              <a:spcAft>
                <a:spcPts val="0"/>
              </a:spcAft>
              <a:buSzPts val="1400"/>
              <a:buNone/>
              <a:defRPr sz="10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20" name="Google Shape;20;p19"/>
          <p:cNvSpPr txBox="1">
            <a:spLocks noGrp="1"/>
          </p:cNvSpPr>
          <p:nvPr>
            <p:ph type="ftr" idx="11"/>
          </p:nvPr>
        </p:nvSpPr>
        <p:spPr>
          <a:xfrm>
            <a:off x="2572279" y="5883275"/>
            <a:ext cx="7084177"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000" b="0" i="0" u="none" strike="noStrike" cap="none">
                <a:solidFill>
                  <a:schemeClr val="dk1"/>
                </a:solidFill>
                <a:latin typeface="Corbel"/>
                <a:ea typeface="Corbel"/>
                <a:cs typeface="Corbel"/>
                <a:sym typeface="Corbel"/>
              </a:defRPr>
            </a:lvl1pPr>
            <a:lvl2pPr marR="0" lvl="1" algn="l" rtl="0">
              <a:spcBef>
                <a:spcPts val="0"/>
              </a:spcBef>
              <a:spcAft>
                <a:spcPts val="0"/>
              </a:spcAft>
              <a:buSzPts val="1400"/>
              <a:buNone/>
              <a:defRPr sz="1800" b="0" i="0" u="none" strike="noStrike" cap="none">
                <a:solidFill>
                  <a:schemeClr val="dk1"/>
                </a:solidFill>
                <a:latin typeface="Corbel"/>
                <a:ea typeface="Corbel"/>
                <a:cs typeface="Corbel"/>
                <a:sym typeface="Corbel"/>
              </a:defRPr>
            </a:lvl2pPr>
            <a:lvl3pPr marR="0" lvl="2" algn="l" rtl="0">
              <a:spcBef>
                <a:spcPts val="0"/>
              </a:spcBef>
              <a:spcAft>
                <a:spcPts val="0"/>
              </a:spcAft>
              <a:buSzPts val="1400"/>
              <a:buNone/>
              <a:defRPr sz="1800" b="0" i="0" u="none" strike="noStrike" cap="none">
                <a:solidFill>
                  <a:schemeClr val="dk1"/>
                </a:solidFill>
                <a:latin typeface="Corbel"/>
                <a:ea typeface="Corbel"/>
                <a:cs typeface="Corbel"/>
                <a:sym typeface="Corbel"/>
              </a:defRPr>
            </a:lvl3pPr>
            <a:lvl4pPr marR="0" lvl="3" algn="l" rtl="0">
              <a:spcBef>
                <a:spcPts val="0"/>
              </a:spcBef>
              <a:spcAft>
                <a:spcPts val="0"/>
              </a:spcAft>
              <a:buSzPts val="1400"/>
              <a:buNone/>
              <a:defRPr sz="1800" b="0" i="0" u="none" strike="noStrike" cap="none">
                <a:solidFill>
                  <a:schemeClr val="dk1"/>
                </a:solidFill>
                <a:latin typeface="Corbel"/>
                <a:ea typeface="Corbel"/>
                <a:cs typeface="Corbel"/>
                <a:sym typeface="Corbel"/>
              </a:defRPr>
            </a:lvl4pPr>
            <a:lvl5pPr marR="0" lvl="4" algn="l" rtl="0">
              <a:spcBef>
                <a:spcPts val="0"/>
              </a:spcBef>
              <a:spcAft>
                <a:spcPts val="0"/>
              </a:spcAft>
              <a:buSzPts val="1400"/>
              <a:buNone/>
              <a:defRPr sz="1800" b="0" i="0" u="none" strike="noStrike" cap="none">
                <a:solidFill>
                  <a:schemeClr val="dk1"/>
                </a:solidFill>
                <a:latin typeface="Corbel"/>
                <a:ea typeface="Corbel"/>
                <a:cs typeface="Corbel"/>
                <a:sym typeface="Corbel"/>
              </a:defRPr>
            </a:lvl5pPr>
            <a:lvl6pPr marR="0" lvl="5" algn="l" rtl="0">
              <a:spcBef>
                <a:spcPts val="0"/>
              </a:spcBef>
              <a:spcAft>
                <a:spcPts val="0"/>
              </a:spcAft>
              <a:buSzPts val="1400"/>
              <a:buNone/>
              <a:defRPr sz="1800" b="0" i="0" u="none" strike="noStrike" cap="none">
                <a:solidFill>
                  <a:schemeClr val="dk1"/>
                </a:solidFill>
                <a:latin typeface="Corbel"/>
                <a:ea typeface="Corbel"/>
                <a:cs typeface="Corbel"/>
                <a:sym typeface="Corbel"/>
              </a:defRPr>
            </a:lvl6pPr>
            <a:lvl7pPr marR="0" lvl="6" algn="l" rtl="0">
              <a:spcBef>
                <a:spcPts val="0"/>
              </a:spcBef>
              <a:spcAft>
                <a:spcPts val="0"/>
              </a:spcAft>
              <a:buSzPts val="1400"/>
              <a:buNone/>
              <a:defRPr sz="1800" b="0" i="0" u="none" strike="noStrike" cap="none">
                <a:solidFill>
                  <a:schemeClr val="dk1"/>
                </a:solidFill>
                <a:latin typeface="Corbel"/>
                <a:ea typeface="Corbel"/>
                <a:cs typeface="Corbel"/>
                <a:sym typeface="Corbel"/>
              </a:defRPr>
            </a:lvl7pPr>
            <a:lvl8pPr marR="0" lvl="7" algn="l" rtl="0">
              <a:spcBef>
                <a:spcPts val="0"/>
              </a:spcBef>
              <a:spcAft>
                <a:spcPts val="0"/>
              </a:spcAft>
              <a:buSzPts val="1400"/>
              <a:buNone/>
              <a:defRPr sz="1800" b="0" i="0" u="none" strike="noStrike" cap="none">
                <a:solidFill>
                  <a:schemeClr val="dk1"/>
                </a:solidFill>
                <a:latin typeface="Corbel"/>
                <a:ea typeface="Corbel"/>
                <a:cs typeface="Corbel"/>
                <a:sym typeface="Corbel"/>
              </a:defRPr>
            </a:lvl8pPr>
            <a:lvl9pPr marR="0" lvl="8" algn="l" rtl="0">
              <a:spcBef>
                <a:spcPts val="0"/>
              </a:spcBef>
              <a:spcAft>
                <a:spcPts val="0"/>
              </a:spcAft>
              <a:buSzPts val="1400"/>
              <a:buNone/>
              <a:defRPr sz="1800" b="0" i="0" u="none" strike="noStrike" cap="none">
                <a:solidFill>
                  <a:schemeClr val="dk1"/>
                </a:solidFill>
                <a:latin typeface="Corbel"/>
                <a:ea typeface="Corbel"/>
                <a:cs typeface="Corbel"/>
                <a:sym typeface="Corbel"/>
              </a:defRPr>
            </a:lvl9pPr>
          </a:lstStyle>
          <a:p>
            <a:endParaRPr/>
          </a:p>
        </p:txBody>
      </p:sp>
      <p:sp>
        <p:nvSpPr>
          <p:cNvPr id="21" name="Google Shape;21;p19"/>
          <p:cNvSpPr txBox="1">
            <a:spLocks noGrp="1"/>
          </p:cNvSpPr>
          <p:nvPr>
            <p:ph type="sldNum" idx="12"/>
          </p:nvPr>
        </p:nvSpPr>
        <p:spPr>
          <a:xfrm>
            <a:off x="10951856" y="5883275"/>
            <a:ext cx="551167"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000" b="0" i="0" u="none" strike="noStrike" cap="none">
                <a:solidFill>
                  <a:schemeClr val="dk1"/>
                </a:solidFill>
                <a:latin typeface="Corbel"/>
                <a:ea typeface="Corbel"/>
                <a:cs typeface="Corbel"/>
                <a:sym typeface="Corbel"/>
              </a:defRPr>
            </a:lvl1pPr>
            <a:lvl2pPr marL="0" marR="0" lvl="1" indent="0" algn="r" rtl="0">
              <a:spcBef>
                <a:spcPts val="0"/>
              </a:spcBef>
              <a:buNone/>
              <a:defRPr sz="1000" b="0" i="0" u="none" strike="noStrike" cap="none">
                <a:solidFill>
                  <a:schemeClr val="dk1"/>
                </a:solidFill>
                <a:latin typeface="Corbel"/>
                <a:ea typeface="Corbel"/>
                <a:cs typeface="Corbel"/>
                <a:sym typeface="Corbel"/>
              </a:defRPr>
            </a:lvl2pPr>
            <a:lvl3pPr marL="0" marR="0" lvl="2" indent="0" algn="r" rtl="0">
              <a:spcBef>
                <a:spcPts val="0"/>
              </a:spcBef>
              <a:buNone/>
              <a:defRPr sz="1000" b="0" i="0" u="none" strike="noStrike" cap="none">
                <a:solidFill>
                  <a:schemeClr val="dk1"/>
                </a:solidFill>
                <a:latin typeface="Corbel"/>
                <a:ea typeface="Corbel"/>
                <a:cs typeface="Corbel"/>
                <a:sym typeface="Corbel"/>
              </a:defRPr>
            </a:lvl3pPr>
            <a:lvl4pPr marL="0" marR="0" lvl="3" indent="0" algn="r" rtl="0">
              <a:spcBef>
                <a:spcPts val="0"/>
              </a:spcBef>
              <a:buNone/>
              <a:defRPr sz="1000" b="0" i="0" u="none" strike="noStrike" cap="none">
                <a:solidFill>
                  <a:schemeClr val="dk1"/>
                </a:solidFill>
                <a:latin typeface="Corbel"/>
                <a:ea typeface="Corbel"/>
                <a:cs typeface="Corbel"/>
                <a:sym typeface="Corbel"/>
              </a:defRPr>
            </a:lvl4pPr>
            <a:lvl5pPr marL="0" marR="0" lvl="4" indent="0" algn="r" rtl="0">
              <a:spcBef>
                <a:spcPts val="0"/>
              </a:spcBef>
              <a:buNone/>
              <a:defRPr sz="1000" b="0" i="0" u="none" strike="noStrike" cap="none">
                <a:solidFill>
                  <a:schemeClr val="dk1"/>
                </a:solidFill>
                <a:latin typeface="Corbel"/>
                <a:ea typeface="Corbel"/>
                <a:cs typeface="Corbel"/>
                <a:sym typeface="Corbel"/>
              </a:defRPr>
            </a:lvl5pPr>
            <a:lvl6pPr marL="0" marR="0" lvl="5" indent="0" algn="r" rtl="0">
              <a:spcBef>
                <a:spcPts val="0"/>
              </a:spcBef>
              <a:buNone/>
              <a:defRPr sz="1000" b="0" i="0" u="none" strike="noStrike" cap="none">
                <a:solidFill>
                  <a:schemeClr val="dk1"/>
                </a:solidFill>
                <a:latin typeface="Corbel"/>
                <a:ea typeface="Corbel"/>
                <a:cs typeface="Corbel"/>
                <a:sym typeface="Corbel"/>
              </a:defRPr>
            </a:lvl6pPr>
            <a:lvl7pPr marL="0" marR="0" lvl="6" indent="0" algn="r" rtl="0">
              <a:spcBef>
                <a:spcPts val="0"/>
              </a:spcBef>
              <a:buNone/>
              <a:defRPr sz="1000" b="0" i="0" u="none" strike="noStrike" cap="none">
                <a:solidFill>
                  <a:schemeClr val="dk1"/>
                </a:solidFill>
                <a:latin typeface="Corbel"/>
                <a:ea typeface="Corbel"/>
                <a:cs typeface="Corbel"/>
                <a:sym typeface="Corbel"/>
              </a:defRPr>
            </a:lvl7pPr>
            <a:lvl8pPr marL="0" marR="0" lvl="7" indent="0" algn="r" rtl="0">
              <a:spcBef>
                <a:spcPts val="0"/>
              </a:spcBef>
              <a:buNone/>
              <a:defRPr sz="1000" b="0" i="0" u="none" strike="noStrike" cap="none">
                <a:solidFill>
                  <a:schemeClr val="dk1"/>
                </a:solidFill>
                <a:latin typeface="Corbel"/>
                <a:ea typeface="Corbel"/>
                <a:cs typeface="Corbel"/>
                <a:sym typeface="Corbel"/>
              </a:defRPr>
            </a:lvl8pPr>
            <a:lvl9pPr marL="0" marR="0" lvl="8" indent="0" algn="r" rtl="0">
              <a:spcBef>
                <a:spcPts val="0"/>
              </a:spcBef>
              <a:buNone/>
              <a:defRPr sz="1000" b="0" i="0" u="none" strike="noStrike" cap="none">
                <a:solidFill>
                  <a:schemeClr val="dk1"/>
                </a:solidFill>
                <a:latin typeface="Corbel"/>
                <a:ea typeface="Corbel"/>
                <a:cs typeface="Corbel"/>
                <a:sym typeface="Corbe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3.xml"/><Relationship Id="rId1" Type="http://schemas.openxmlformats.org/officeDocument/2006/relationships/slideLayout" Target="../slideLayouts/slideLayout3.xml"/><Relationship Id="rId4" Type="http://schemas.openxmlformats.org/officeDocument/2006/relationships/image" Target="../media/image3.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15.xml"/><Relationship Id="rId1" Type="http://schemas.openxmlformats.org/officeDocument/2006/relationships/slideLayout" Target="../slideLayouts/slideLayout3.xml"/><Relationship Id="rId6" Type="http://schemas.openxmlformats.org/officeDocument/2006/relationships/image" Target="../media/image8.jpg"/><Relationship Id="rId5" Type="http://schemas.openxmlformats.org/officeDocument/2006/relationships/image" Target="../media/image7.jp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7.xm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sp>
        <p:nvSpPr>
          <p:cNvPr id="146" name="Google Shape;146;p1"/>
          <p:cNvSpPr txBox="1">
            <a:spLocks noGrp="1"/>
          </p:cNvSpPr>
          <p:nvPr>
            <p:ph type="ctrTitle"/>
          </p:nvPr>
        </p:nvSpPr>
        <p:spPr>
          <a:xfrm>
            <a:off x="2928401" y="1380068"/>
            <a:ext cx="8574622" cy="2616199"/>
          </a:xfrm>
          <a:prstGeom prst="rect">
            <a:avLst/>
          </a:prstGeom>
          <a:noFill/>
          <a:ln>
            <a:noFill/>
          </a:ln>
        </p:spPr>
        <p:txBody>
          <a:bodyPr spcFirstLastPara="1" wrap="square" lIns="91425" tIns="45700" rIns="91425" bIns="45700" anchor="b" anchorCtr="0">
            <a:normAutofit/>
          </a:bodyPr>
          <a:lstStyle/>
          <a:p>
            <a:pPr marL="0" lvl="0" indent="0" algn="r" rtl="0">
              <a:spcBef>
                <a:spcPts val="0"/>
              </a:spcBef>
              <a:spcAft>
                <a:spcPts val="0"/>
              </a:spcAft>
              <a:buClr>
                <a:schemeClr val="dk1"/>
              </a:buClr>
              <a:buSzPts val="6000"/>
              <a:buFont typeface="Arial"/>
              <a:buNone/>
            </a:pPr>
            <a:r>
              <a:rPr lang="en-GB">
                <a:latin typeface="Arial"/>
                <a:ea typeface="Arial"/>
                <a:cs typeface="Arial"/>
                <a:sym typeface="Arial"/>
              </a:rPr>
              <a:t>Year 6: KS2 SATs meeting </a:t>
            </a:r>
            <a:endParaRPr/>
          </a:p>
        </p:txBody>
      </p:sp>
      <p:sp>
        <p:nvSpPr>
          <p:cNvPr id="147" name="Google Shape;147;p1"/>
          <p:cNvSpPr txBox="1">
            <a:spLocks noGrp="1"/>
          </p:cNvSpPr>
          <p:nvPr>
            <p:ph type="subTitle" idx="1"/>
          </p:nvPr>
        </p:nvSpPr>
        <p:spPr>
          <a:xfrm>
            <a:off x="4515377" y="3996267"/>
            <a:ext cx="6987645" cy="1388534"/>
          </a:xfrm>
          <a:prstGeom prst="rect">
            <a:avLst/>
          </a:prstGeom>
          <a:noFill/>
          <a:ln>
            <a:noFill/>
          </a:ln>
        </p:spPr>
        <p:txBody>
          <a:bodyPr spcFirstLastPara="1" wrap="square" lIns="91425" tIns="45700" rIns="91425" bIns="45700" anchor="t" anchorCtr="0">
            <a:normAutofit/>
          </a:bodyPr>
          <a:lstStyle/>
          <a:p>
            <a:pPr marL="0" lvl="0" indent="0" algn="r" rtl="0">
              <a:spcBef>
                <a:spcPts val="0"/>
              </a:spcBef>
              <a:spcAft>
                <a:spcPts val="0"/>
              </a:spcAft>
              <a:buSzPts val="3045"/>
              <a:buNone/>
            </a:pPr>
            <a:r>
              <a:rPr lang="en-GB"/>
              <a:t>2025-2026</a:t>
            </a:r>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1"/>
        <p:cNvGrpSpPr/>
        <p:nvPr/>
      </p:nvGrpSpPr>
      <p:grpSpPr>
        <a:xfrm>
          <a:off x="0" y="0"/>
          <a:ext cx="0" cy="0"/>
          <a:chOff x="0" y="0"/>
          <a:chExt cx="0" cy="0"/>
        </a:xfrm>
      </p:grpSpPr>
      <p:sp>
        <p:nvSpPr>
          <p:cNvPr id="152" name="Google Shape;152;p2"/>
          <p:cNvSpPr txBox="1">
            <a:spLocks noGrp="1"/>
          </p:cNvSpPr>
          <p:nvPr>
            <p:ph type="title"/>
          </p:nvPr>
        </p:nvSpPr>
        <p:spPr>
          <a:xfrm>
            <a:off x="1465458" y="327581"/>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Our approach – to prepare and to aim high </a:t>
            </a:r>
            <a:r>
              <a:rPr lang="en-GB" u="sng"/>
              <a:t>but</a:t>
            </a:r>
            <a:r>
              <a:rPr lang="en-GB"/>
              <a:t> to maintain the whole curriculum </a:t>
            </a:r>
            <a:endParaRPr/>
          </a:p>
        </p:txBody>
      </p:sp>
      <p:sp>
        <p:nvSpPr>
          <p:cNvPr id="153" name="Google Shape;153;p2"/>
          <p:cNvSpPr txBox="1">
            <a:spLocks noGrp="1"/>
          </p:cNvSpPr>
          <p:nvPr>
            <p:ph type="body" idx="1"/>
          </p:nvPr>
        </p:nvSpPr>
        <p:spPr>
          <a:xfrm>
            <a:off x="1619777" y="2438399"/>
            <a:ext cx="10018713" cy="3733800"/>
          </a:xfrm>
          <a:prstGeom prst="rect">
            <a:avLst/>
          </a:prstGeom>
          <a:noFill/>
          <a:ln>
            <a:noFill/>
          </a:ln>
        </p:spPr>
        <p:txBody>
          <a:bodyPr spcFirstLastPara="1" wrap="square" lIns="91425" tIns="45700" rIns="91425" bIns="45700" anchor="ctr" anchorCtr="0">
            <a:normAutofit fontScale="85000" lnSpcReduction="20000"/>
          </a:bodyPr>
          <a:lstStyle/>
          <a:p>
            <a:pPr marL="285750" lvl="0" indent="-269176" algn="l" rtl="0">
              <a:spcBef>
                <a:spcPts val="0"/>
              </a:spcBef>
              <a:spcAft>
                <a:spcPts val="0"/>
              </a:spcAft>
              <a:buSzPct val="145000"/>
              <a:buChar char="•"/>
            </a:pPr>
            <a:r>
              <a:rPr lang="en-GB"/>
              <a:t>We believe that every child matters  - they are all individuals– their achievements, attainment and progress must be a cause for celebration;</a:t>
            </a:r>
            <a:endParaRPr/>
          </a:p>
          <a:p>
            <a:pPr marL="285750" lvl="0" indent="-269176" algn="l" rtl="0">
              <a:spcBef>
                <a:spcPts val="1044"/>
              </a:spcBef>
              <a:spcAft>
                <a:spcPts val="0"/>
              </a:spcAft>
              <a:buSzPct val="145000"/>
              <a:buChar char="•"/>
            </a:pPr>
            <a:r>
              <a:rPr lang="en-GB"/>
              <a:t>We believe we are preparing children for learning beyond school – learning for life;</a:t>
            </a:r>
            <a:endParaRPr/>
          </a:p>
          <a:p>
            <a:pPr marL="285750" lvl="0" indent="-269176" algn="l" rtl="0">
              <a:spcBef>
                <a:spcPts val="1044"/>
              </a:spcBef>
              <a:spcAft>
                <a:spcPts val="0"/>
              </a:spcAft>
              <a:buSzPct val="145000"/>
              <a:buChar char="•"/>
            </a:pPr>
            <a:r>
              <a:rPr lang="en-GB"/>
              <a:t>Projects leading to events such as Christmas performances develop children socially and emotionally;</a:t>
            </a:r>
            <a:endParaRPr/>
          </a:p>
          <a:p>
            <a:pPr marL="285750" lvl="0" indent="-269176" algn="l" rtl="0">
              <a:spcBef>
                <a:spcPts val="1044"/>
              </a:spcBef>
              <a:spcAft>
                <a:spcPts val="0"/>
              </a:spcAft>
              <a:buSzPct val="145000"/>
              <a:buChar char="•"/>
            </a:pPr>
            <a:r>
              <a:rPr lang="en-GB"/>
              <a:t>Educational trips and whole school projects help children to make connections in their learning and create lasting memories that can shape a future;</a:t>
            </a:r>
            <a:endParaRPr/>
          </a:p>
          <a:p>
            <a:pPr marL="285750" lvl="0" indent="-269176" algn="l" rtl="0">
              <a:spcBef>
                <a:spcPts val="1044"/>
              </a:spcBef>
              <a:spcAft>
                <a:spcPts val="0"/>
              </a:spcAft>
              <a:buSzPct val="145000"/>
              <a:buChar char="•"/>
            </a:pPr>
            <a:r>
              <a:rPr lang="en-GB"/>
              <a:t>Learning how to learn with others and independently is central to our ethos.</a:t>
            </a:r>
            <a:endParaRPr/>
          </a:p>
          <a:p>
            <a:pPr marL="0" lvl="0" indent="0" algn="l" rtl="0">
              <a:spcBef>
                <a:spcPts val="1044"/>
              </a:spcBef>
              <a:spcAft>
                <a:spcPts val="0"/>
              </a:spcAft>
              <a:buSzPct val="145000"/>
              <a:buNone/>
            </a:pP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3"/>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How will we be supporting in school?</a:t>
            </a:r>
            <a:endParaRPr/>
          </a:p>
        </p:txBody>
      </p:sp>
      <p:sp>
        <p:nvSpPr>
          <p:cNvPr id="160" name="Google Shape;160;p3"/>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Autofit/>
          </a:bodyPr>
          <a:lstStyle/>
          <a:p>
            <a:pPr marL="285750" lvl="0" indent="-263906" algn="l" rtl="0">
              <a:lnSpc>
                <a:spcPct val="80000"/>
              </a:lnSpc>
              <a:spcBef>
                <a:spcPts val="0"/>
              </a:spcBef>
              <a:spcAft>
                <a:spcPts val="0"/>
              </a:spcAft>
              <a:buSzPts val="2875"/>
              <a:buChar char="•"/>
            </a:pPr>
            <a:r>
              <a:rPr lang="en-GB" sz="2200"/>
              <a:t>Delivering the whole curriculum as usual – revising through curriculum </a:t>
            </a:r>
            <a:endParaRPr sz="2200"/>
          </a:p>
          <a:p>
            <a:pPr marL="285750" lvl="0" indent="-263906" algn="l" rtl="0">
              <a:lnSpc>
                <a:spcPct val="80000"/>
              </a:lnSpc>
              <a:spcBef>
                <a:spcPts val="1044"/>
              </a:spcBef>
              <a:spcAft>
                <a:spcPts val="0"/>
              </a:spcAft>
              <a:buSzPts val="2875"/>
              <a:buChar char="•"/>
            </a:pPr>
            <a:r>
              <a:rPr lang="en-GB" sz="2200"/>
              <a:t>Homework and homework feedback / discussion sessions </a:t>
            </a:r>
            <a:endParaRPr sz="2200"/>
          </a:p>
          <a:p>
            <a:pPr marL="285750" lvl="0" indent="-302577" algn="l" rtl="0">
              <a:lnSpc>
                <a:spcPct val="80000"/>
              </a:lnSpc>
              <a:spcBef>
                <a:spcPts val="1044"/>
              </a:spcBef>
              <a:spcAft>
                <a:spcPts val="0"/>
              </a:spcAft>
              <a:buSzPts val="2875"/>
              <a:buChar char="•"/>
            </a:pPr>
            <a:r>
              <a:rPr lang="en-GB" sz="2200"/>
              <a:t>Booster sessions – two teachers and TA Wednesday afternoons: </a:t>
            </a:r>
            <a:endParaRPr sz="2200"/>
          </a:p>
          <a:p>
            <a:pPr marL="285750" lvl="0" indent="0" algn="l" rtl="0">
              <a:lnSpc>
                <a:spcPct val="80000"/>
              </a:lnSpc>
              <a:spcBef>
                <a:spcPts val="1044"/>
              </a:spcBef>
              <a:spcAft>
                <a:spcPts val="0"/>
              </a:spcAft>
              <a:buSzPts val="688"/>
              <a:buNone/>
            </a:pPr>
            <a:r>
              <a:rPr lang="en-GB" sz="2200"/>
              <a:t>Focused reading tasks using previous papers – differentiated according to need </a:t>
            </a:r>
            <a:endParaRPr sz="2200"/>
          </a:p>
          <a:p>
            <a:pPr marL="285750" lvl="0" indent="0" algn="l" rtl="0">
              <a:lnSpc>
                <a:spcPct val="80000"/>
              </a:lnSpc>
              <a:spcBef>
                <a:spcPts val="1044"/>
              </a:spcBef>
              <a:spcAft>
                <a:spcPts val="0"/>
              </a:spcAft>
              <a:buSzPts val="688"/>
              <a:buNone/>
            </a:pPr>
            <a:r>
              <a:rPr lang="en-GB" sz="2200"/>
              <a:t>Additional skills based and reasoning based maths work </a:t>
            </a:r>
            <a:endParaRPr sz="2200"/>
          </a:p>
          <a:p>
            <a:pPr marL="285750" lvl="0" indent="-263906" algn="l" rtl="0">
              <a:lnSpc>
                <a:spcPct val="80000"/>
              </a:lnSpc>
              <a:spcBef>
                <a:spcPts val="1044"/>
              </a:spcBef>
              <a:spcAft>
                <a:spcPts val="0"/>
              </a:spcAft>
              <a:buSzPts val="2875"/>
              <a:buChar char="•"/>
            </a:pPr>
            <a:r>
              <a:rPr lang="en-GB" sz="2200"/>
              <a:t>Flashback 4s and times tables/5-a-days</a:t>
            </a:r>
            <a:endParaRPr sz="2200"/>
          </a:p>
          <a:p>
            <a:pPr marL="285750" lvl="0" indent="-263906" algn="l" rtl="0">
              <a:lnSpc>
                <a:spcPct val="80000"/>
              </a:lnSpc>
              <a:spcBef>
                <a:spcPts val="1044"/>
              </a:spcBef>
              <a:spcAft>
                <a:spcPts val="0"/>
              </a:spcAft>
              <a:buSzPts val="2875"/>
              <a:buChar char="•"/>
            </a:pPr>
            <a:r>
              <a:rPr lang="en-GB" sz="2200"/>
              <a:t>Individual reading sessions</a:t>
            </a:r>
            <a:endParaRPr sz="2200"/>
          </a:p>
          <a:p>
            <a:pPr marL="285750" lvl="0" indent="-263906" algn="l" rtl="0">
              <a:lnSpc>
                <a:spcPct val="80000"/>
              </a:lnSpc>
              <a:spcBef>
                <a:spcPts val="1044"/>
              </a:spcBef>
              <a:spcAft>
                <a:spcPts val="0"/>
              </a:spcAft>
              <a:buSzPts val="2875"/>
              <a:buChar char="•"/>
            </a:pPr>
            <a:r>
              <a:rPr lang="en-GB" sz="2200"/>
              <a:t>Practice tests x 3 batches (one of which will be in the hall) </a:t>
            </a:r>
            <a:endParaRPr sz="220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65"/>
        <p:cNvGrpSpPr/>
        <p:nvPr/>
      </p:nvGrpSpPr>
      <p:grpSpPr>
        <a:xfrm>
          <a:off x="0" y="0"/>
          <a:ext cx="0" cy="0"/>
          <a:chOff x="0" y="0"/>
          <a:chExt cx="0" cy="0"/>
        </a:xfrm>
      </p:grpSpPr>
      <p:sp>
        <p:nvSpPr>
          <p:cNvPr id="166" name="Google Shape;166;p4"/>
          <p:cNvSpPr txBox="1">
            <a:spLocks noGrp="1"/>
          </p:cNvSpPr>
          <p:nvPr>
            <p:ph type="title"/>
          </p:nvPr>
        </p:nvSpPr>
        <p:spPr>
          <a:xfrm>
            <a:off x="1565000" y="262625"/>
            <a:ext cx="10018800" cy="13251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How can you help at home?</a:t>
            </a:r>
            <a:endParaRPr/>
          </a:p>
        </p:txBody>
      </p:sp>
      <p:sp>
        <p:nvSpPr>
          <p:cNvPr id="167" name="Google Shape;167;p4"/>
          <p:cNvSpPr txBox="1">
            <a:spLocks noGrp="1"/>
          </p:cNvSpPr>
          <p:nvPr>
            <p:ph type="body" idx="1"/>
          </p:nvPr>
        </p:nvSpPr>
        <p:spPr>
          <a:xfrm>
            <a:off x="1484300" y="1507150"/>
            <a:ext cx="10018800" cy="4566600"/>
          </a:xfrm>
          <a:prstGeom prst="rect">
            <a:avLst/>
          </a:prstGeom>
          <a:noFill/>
          <a:ln>
            <a:noFill/>
          </a:ln>
        </p:spPr>
        <p:txBody>
          <a:bodyPr spcFirstLastPara="1" wrap="square" lIns="91425" tIns="45700" rIns="91425" bIns="45700" anchor="ctr" anchorCtr="0">
            <a:normAutofit fontScale="40000" lnSpcReduction="10000"/>
          </a:bodyPr>
          <a:lstStyle/>
          <a:p>
            <a:pPr marL="285750" lvl="0" indent="-272342" algn="l" rtl="0">
              <a:spcBef>
                <a:spcPts val="0"/>
              </a:spcBef>
              <a:spcAft>
                <a:spcPts val="0"/>
              </a:spcAft>
              <a:buSzPct val="124095"/>
              <a:buChar char="•"/>
            </a:pPr>
            <a:r>
              <a:rPr lang="en-GB" sz="4482"/>
              <a:t>Homework is focussed revision activities; the focus now is on ‘being correct’  - if children don’t know, they need to find out! Using grammar and maths mats. </a:t>
            </a:r>
            <a:endParaRPr sz="4482"/>
          </a:p>
          <a:p>
            <a:pPr marL="285750" lvl="0" indent="-272342" algn="l" rtl="0">
              <a:spcBef>
                <a:spcPts val="936"/>
              </a:spcBef>
              <a:spcAft>
                <a:spcPts val="0"/>
              </a:spcAft>
              <a:buSzPct val="124095"/>
              <a:buChar char="•"/>
            </a:pPr>
            <a:r>
              <a:rPr lang="en-GB" sz="4482"/>
              <a:t>Regular reading –at least 15 minutes minute blocks of sustained concentration- and discussion.</a:t>
            </a:r>
            <a:endParaRPr sz="4482"/>
          </a:p>
          <a:p>
            <a:pPr marL="285750" lvl="0" indent="-272342" algn="l" rtl="0">
              <a:spcBef>
                <a:spcPts val="936"/>
              </a:spcBef>
              <a:spcAft>
                <a:spcPts val="0"/>
              </a:spcAft>
              <a:buSzPct val="124095"/>
              <a:buChar char="•"/>
            </a:pPr>
            <a:r>
              <a:rPr lang="en-GB" sz="4482"/>
              <a:t>Mathletics Monday</a:t>
            </a:r>
            <a:endParaRPr sz="4482"/>
          </a:p>
          <a:p>
            <a:pPr marL="285750" lvl="0" indent="-272342" algn="l" rtl="0">
              <a:spcBef>
                <a:spcPts val="936"/>
              </a:spcBef>
              <a:spcAft>
                <a:spcPts val="0"/>
              </a:spcAft>
              <a:buSzPct val="124095"/>
              <a:buChar char="•"/>
            </a:pPr>
            <a:r>
              <a:rPr lang="en-GB" sz="4482"/>
              <a:t>Spellings</a:t>
            </a:r>
            <a:endParaRPr sz="4482"/>
          </a:p>
          <a:p>
            <a:pPr marL="285750" lvl="0" indent="-272342" algn="l" rtl="0">
              <a:spcBef>
                <a:spcPts val="936"/>
              </a:spcBef>
              <a:spcAft>
                <a:spcPts val="0"/>
              </a:spcAft>
              <a:buSzPct val="124095"/>
              <a:buChar char="•"/>
            </a:pPr>
            <a:r>
              <a:rPr lang="en-GB" sz="4482"/>
              <a:t>Times-tables!!</a:t>
            </a:r>
            <a:endParaRPr sz="4482"/>
          </a:p>
          <a:p>
            <a:pPr marL="285750" lvl="0" indent="-272342" algn="l" rtl="0">
              <a:spcBef>
                <a:spcPts val="936"/>
              </a:spcBef>
              <a:spcAft>
                <a:spcPts val="0"/>
              </a:spcAft>
              <a:buSzPct val="124095"/>
              <a:buChar char="•"/>
            </a:pPr>
            <a:r>
              <a:rPr lang="en-GB" sz="4482"/>
              <a:t>Sleep </a:t>
            </a:r>
            <a:endParaRPr sz="4482"/>
          </a:p>
          <a:p>
            <a:pPr marL="285750" lvl="0" indent="-272342" algn="l" rtl="0">
              <a:spcBef>
                <a:spcPts val="936"/>
              </a:spcBef>
              <a:spcAft>
                <a:spcPts val="0"/>
              </a:spcAft>
              <a:buSzPct val="124095"/>
              <a:buChar char="•"/>
            </a:pPr>
            <a:r>
              <a:rPr lang="en-GB" sz="4482"/>
              <a:t>Calm weekend before SATS week!! </a:t>
            </a:r>
            <a:endParaRPr sz="4482"/>
          </a:p>
          <a:p>
            <a:pPr marL="285750" lvl="0" indent="-118173" algn="l" rtl="0">
              <a:spcBef>
                <a:spcPts val="964"/>
              </a:spcBef>
              <a:spcAft>
                <a:spcPts val="0"/>
              </a:spcAft>
              <a:buSzPct val="84792"/>
              <a:buNone/>
            </a:pPr>
            <a:endParaRPr sz="4446" b="1"/>
          </a:p>
          <a:p>
            <a:pPr marL="285750" lvl="0" indent="-260823" algn="l" rtl="0">
              <a:spcBef>
                <a:spcPts val="964"/>
              </a:spcBef>
              <a:spcAft>
                <a:spcPts val="0"/>
              </a:spcAft>
              <a:buSzPct val="126314"/>
              <a:buChar char="•"/>
            </a:pPr>
            <a:r>
              <a:rPr lang="en-GB" sz="4446" b="1"/>
              <a:t>Please don’t use any SATS papers from 2018 and beyond </a:t>
            </a:r>
            <a:endParaRPr sz="4246"/>
          </a:p>
          <a:p>
            <a:pPr marL="285750" lvl="0" indent="-131064" algn="l" rtl="0">
              <a:spcBef>
                <a:spcPts val="936"/>
              </a:spcBef>
              <a:spcAft>
                <a:spcPts val="0"/>
              </a:spcAft>
              <a:buSzPct val="145000"/>
              <a:buNone/>
            </a:pP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2"/>
        <p:cNvGrpSpPr/>
        <p:nvPr/>
      </p:nvGrpSpPr>
      <p:grpSpPr>
        <a:xfrm>
          <a:off x="0" y="0"/>
          <a:ext cx="0" cy="0"/>
          <a:chOff x="0" y="0"/>
          <a:chExt cx="0" cy="0"/>
        </a:xfrm>
      </p:grpSpPr>
      <p:sp>
        <p:nvSpPr>
          <p:cNvPr id="173" name="Google Shape;173;p5"/>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Additional support during the tests… </a:t>
            </a:r>
            <a:endParaRPr/>
          </a:p>
        </p:txBody>
      </p:sp>
      <p:sp>
        <p:nvSpPr>
          <p:cNvPr id="174" name="Google Shape;174;p5"/>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p>
            <a:pPr marL="285750" lvl="0" indent="-285750" algn="l" rtl="0">
              <a:spcBef>
                <a:spcPts val="0"/>
              </a:spcBef>
              <a:spcAft>
                <a:spcPts val="0"/>
              </a:spcAft>
              <a:buSzPts val="3480"/>
              <a:buChar char="•"/>
            </a:pPr>
            <a:r>
              <a:rPr lang="en-GB"/>
              <a:t>A very small number of children qualify for a different approach based on need e.g. brain-breaks, a reader OR additional time OR a scribe OR a transcription</a:t>
            </a:r>
            <a:endParaRPr/>
          </a:p>
          <a:p>
            <a:pPr marL="285750" lvl="0" indent="-285750" algn="l" rtl="0">
              <a:spcBef>
                <a:spcPts val="1080"/>
              </a:spcBef>
              <a:spcAft>
                <a:spcPts val="0"/>
              </a:spcAft>
              <a:buSzPts val="3480"/>
              <a:buChar char="•"/>
            </a:pPr>
            <a:r>
              <a:rPr lang="en-GB"/>
              <a:t>We will notify you if this involves your child</a:t>
            </a:r>
            <a:endParaRPr/>
          </a:p>
          <a:p>
            <a:pPr marL="285750" lvl="0" indent="-285750" algn="l" rtl="0">
              <a:spcBef>
                <a:spcPts val="1080"/>
              </a:spcBef>
              <a:spcAft>
                <a:spcPts val="0"/>
              </a:spcAft>
              <a:buSzPts val="3480"/>
              <a:buChar char="•"/>
            </a:pPr>
            <a:r>
              <a:rPr lang="en-GB"/>
              <a:t>We need to seek permission, from the DFE,  for most but not all of these strategies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78"/>
        <p:cNvGrpSpPr/>
        <p:nvPr/>
      </p:nvGrpSpPr>
      <p:grpSpPr>
        <a:xfrm>
          <a:off x="0" y="0"/>
          <a:ext cx="0" cy="0"/>
          <a:chOff x="0" y="0"/>
          <a:chExt cx="0" cy="0"/>
        </a:xfrm>
      </p:grpSpPr>
      <p:sp>
        <p:nvSpPr>
          <p:cNvPr id="179" name="Google Shape;179;p6"/>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Observers </a:t>
            </a:r>
            <a:endParaRPr/>
          </a:p>
        </p:txBody>
      </p:sp>
      <p:sp>
        <p:nvSpPr>
          <p:cNvPr id="180" name="Google Shape;180;p6"/>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p>
            <a:pPr marL="285750" lvl="0" indent="-285750" algn="l" rtl="0">
              <a:spcBef>
                <a:spcPts val="0"/>
              </a:spcBef>
              <a:spcAft>
                <a:spcPts val="0"/>
              </a:spcAft>
              <a:buSzPts val="3480"/>
              <a:buChar char="•"/>
            </a:pPr>
            <a:r>
              <a:rPr lang="en-GB"/>
              <a:t>Independent Governor </a:t>
            </a:r>
            <a:endParaRPr/>
          </a:p>
          <a:p>
            <a:pPr marL="285750" lvl="0" indent="-285750" algn="l" rtl="0">
              <a:spcBef>
                <a:spcPts val="1080"/>
              </a:spcBef>
              <a:spcAft>
                <a:spcPts val="0"/>
              </a:spcAft>
              <a:buSzPts val="3480"/>
              <a:buChar char="•"/>
            </a:pPr>
            <a:r>
              <a:rPr lang="en-GB"/>
              <a:t>Local Authority Representative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85"/>
        <p:cNvGrpSpPr/>
        <p:nvPr/>
      </p:nvGrpSpPr>
      <p:grpSpPr>
        <a:xfrm>
          <a:off x="0" y="0"/>
          <a:ext cx="0" cy="0"/>
          <a:chOff x="0" y="0"/>
          <a:chExt cx="0" cy="0"/>
        </a:xfrm>
      </p:grpSpPr>
      <p:sp>
        <p:nvSpPr>
          <p:cNvPr id="186" name="Google Shape;186;p7"/>
          <p:cNvSpPr txBox="1">
            <a:spLocks noGrp="1"/>
          </p:cNvSpPr>
          <p:nvPr>
            <p:ph type="title"/>
          </p:nvPr>
        </p:nvSpPr>
        <p:spPr>
          <a:xfrm>
            <a:off x="1484300" y="377600"/>
            <a:ext cx="10018800" cy="1032600"/>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Timetable and the tests – wk beg   </a:t>
            </a:r>
            <a:endParaRPr/>
          </a:p>
        </p:txBody>
      </p:sp>
      <p:graphicFrame>
        <p:nvGraphicFramePr>
          <p:cNvPr id="187" name="Google Shape;187;p7"/>
          <p:cNvGraphicFramePr/>
          <p:nvPr/>
        </p:nvGraphicFramePr>
        <p:xfrm>
          <a:off x="1484361" y="1410207"/>
          <a:ext cx="10018700" cy="5163830"/>
        </p:xfrm>
        <a:graphic>
          <a:graphicData uri="http://schemas.openxmlformats.org/drawingml/2006/table">
            <a:tbl>
              <a:tblPr firstRow="1" bandRow="1">
                <a:noFill/>
                <a:tableStyleId>{9DD14217-558D-456C-A50F-0BD6BD4EE4DF}</a:tableStyleId>
              </a:tblPr>
              <a:tblGrid>
                <a:gridCol w="5009350">
                  <a:extLst>
                    <a:ext uri="{9D8B030D-6E8A-4147-A177-3AD203B41FA5}">
                      <a16:colId xmlns:a16="http://schemas.microsoft.com/office/drawing/2014/main" val="20000"/>
                    </a:ext>
                  </a:extLst>
                </a:gridCol>
                <a:gridCol w="5009350">
                  <a:extLst>
                    <a:ext uri="{9D8B030D-6E8A-4147-A177-3AD203B41FA5}">
                      <a16:colId xmlns:a16="http://schemas.microsoft.com/office/drawing/2014/main" val="20001"/>
                    </a:ext>
                  </a:extLst>
                </a:gridCol>
              </a:tblGrid>
              <a:tr h="370850">
                <a:tc>
                  <a:txBody>
                    <a:bodyPr/>
                    <a:lstStyle/>
                    <a:p>
                      <a:pPr marL="0" marR="0" lvl="0" indent="0" algn="l" rtl="0">
                        <a:spcBef>
                          <a:spcPts val="0"/>
                        </a:spcBef>
                        <a:spcAft>
                          <a:spcPts val="0"/>
                        </a:spcAft>
                        <a:buNone/>
                      </a:pPr>
                      <a:r>
                        <a:rPr lang="en-GB" sz="1800" u="none" strike="noStrike" cap="none"/>
                        <a:t>Day </a:t>
                      </a:r>
                      <a:endParaRPr/>
                    </a:p>
                  </a:txBody>
                  <a:tcPr marL="91450" marR="91450" marT="45725" marB="45725"/>
                </a:tc>
                <a:tc>
                  <a:txBody>
                    <a:bodyPr/>
                    <a:lstStyle/>
                    <a:p>
                      <a:pPr marL="0" marR="0" lvl="0" indent="0" algn="l" rtl="0">
                        <a:spcBef>
                          <a:spcPts val="0"/>
                        </a:spcBef>
                        <a:spcAft>
                          <a:spcPts val="0"/>
                        </a:spcAft>
                        <a:buNone/>
                      </a:pPr>
                      <a:r>
                        <a:rPr lang="en-GB" sz="1800"/>
                        <a:t>Test</a:t>
                      </a:r>
                      <a:endParaRPr/>
                    </a:p>
                  </a:txBody>
                  <a:tcPr marL="91450" marR="91450" marT="45725" marB="45725"/>
                </a:tc>
                <a:extLst>
                  <a:ext uri="{0D108BD9-81ED-4DB2-BD59-A6C34878D82A}">
                    <a16:rowId xmlns:a16="http://schemas.microsoft.com/office/drawing/2014/main" val="10000"/>
                  </a:ext>
                </a:extLst>
              </a:tr>
              <a:tr h="370850">
                <a:tc>
                  <a:txBody>
                    <a:bodyPr/>
                    <a:lstStyle/>
                    <a:p>
                      <a:pPr marL="0" marR="0" lvl="0" indent="0" algn="l" rtl="0">
                        <a:spcBef>
                          <a:spcPts val="0"/>
                        </a:spcBef>
                        <a:spcAft>
                          <a:spcPts val="0"/>
                        </a:spcAft>
                        <a:buNone/>
                      </a:pPr>
                      <a:r>
                        <a:rPr lang="en-GB" sz="1800" b="1">
                          <a:solidFill>
                            <a:srgbClr val="0B0C0C"/>
                          </a:solidFill>
                          <a:latin typeface="Arial"/>
                          <a:ea typeface="Arial"/>
                          <a:cs typeface="Arial"/>
                          <a:sym typeface="Arial"/>
                        </a:rPr>
                        <a:t>Date</a:t>
                      </a:r>
                      <a:endParaRPr/>
                    </a:p>
                  </a:txBody>
                  <a:tcPr marL="91450" marR="95250" marT="95250" marB="95250"/>
                </a:tc>
                <a:tc>
                  <a:txBody>
                    <a:bodyPr/>
                    <a:lstStyle/>
                    <a:p>
                      <a:pPr marL="0" marR="0" lvl="0" indent="0" algn="l" rtl="0">
                        <a:spcBef>
                          <a:spcPts val="0"/>
                        </a:spcBef>
                        <a:spcAft>
                          <a:spcPts val="0"/>
                        </a:spcAft>
                        <a:buNone/>
                      </a:pPr>
                      <a:r>
                        <a:rPr lang="en-GB" sz="1800" b="1">
                          <a:solidFill>
                            <a:srgbClr val="0B0C0C"/>
                          </a:solidFill>
                          <a:latin typeface="Arial"/>
                          <a:ea typeface="Arial"/>
                          <a:cs typeface="Arial"/>
                          <a:sym typeface="Arial"/>
                        </a:rPr>
                        <a:t>Activity</a:t>
                      </a:r>
                      <a:endParaRPr/>
                    </a:p>
                  </a:txBody>
                  <a:tcPr marL="91450" marR="95250" marT="95250" marB="95250"/>
                </a:tc>
                <a:extLst>
                  <a:ext uri="{0D108BD9-81ED-4DB2-BD59-A6C34878D82A}">
                    <a16:rowId xmlns:a16="http://schemas.microsoft.com/office/drawing/2014/main" val="10001"/>
                  </a:ext>
                </a:extLst>
              </a:tr>
              <a:tr h="370850">
                <a:tc>
                  <a:txBody>
                    <a:bodyPr/>
                    <a:lstStyle/>
                    <a:p>
                      <a:pPr marL="0" marR="0" lvl="0" indent="0" algn="l" rtl="0">
                        <a:spcBef>
                          <a:spcPts val="0"/>
                        </a:spcBef>
                        <a:spcAft>
                          <a:spcPts val="0"/>
                        </a:spcAft>
                        <a:buNone/>
                      </a:pPr>
                      <a:r>
                        <a:rPr lang="en-GB" sz="1800" b="0">
                          <a:latin typeface="Arial"/>
                          <a:ea typeface="Arial"/>
                          <a:cs typeface="Arial"/>
                          <a:sym typeface="Arial"/>
                        </a:rPr>
                        <a:t>Monday 11</a:t>
                      </a:r>
                      <a:r>
                        <a:rPr lang="en-GB" sz="1800" b="0" baseline="30000">
                          <a:latin typeface="Arial"/>
                          <a:ea typeface="Arial"/>
                          <a:cs typeface="Arial"/>
                          <a:sym typeface="Arial"/>
                        </a:rPr>
                        <a:t>th</a:t>
                      </a:r>
                      <a:r>
                        <a:rPr lang="en-GB" sz="1800" b="0">
                          <a:latin typeface="Arial"/>
                          <a:ea typeface="Arial"/>
                          <a:cs typeface="Arial"/>
                          <a:sym typeface="Arial"/>
                        </a:rPr>
                        <a:t> May</a:t>
                      </a:r>
                      <a:endParaRPr/>
                    </a:p>
                  </a:txBody>
                  <a:tcPr marL="91450" marR="95250" marT="95250" marB="95250"/>
                </a:tc>
                <a:tc>
                  <a:txBody>
                    <a:bodyPr/>
                    <a:lstStyle/>
                    <a:p>
                      <a:pPr marL="0" marR="0" lvl="0" indent="0" algn="l" rtl="0">
                        <a:spcBef>
                          <a:spcPts val="0"/>
                        </a:spcBef>
                        <a:spcAft>
                          <a:spcPts val="0"/>
                        </a:spcAft>
                        <a:buNone/>
                      </a:pPr>
                      <a:r>
                        <a:rPr lang="en-GB" sz="1800" b="0">
                          <a:latin typeface="Arial"/>
                          <a:ea typeface="Arial"/>
                          <a:cs typeface="Arial"/>
                          <a:sym typeface="Arial"/>
                        </a:rPr>
                        <a:t>English grammar, punctuation and spelling paper 1 – 45 mins, 50 marks approx. 50 questions</a:t>
                      </a:r>
                      <a:endParaRPr/>
                    </a:p>
                    <a:p>
                      <a:pPr marL="0" marR="0" lvl="0" indent="0" algn="l" rtl="0">
                        <a:spcBef>
                          <a:spcPts val="0"/>
                        </a:spcBef>
                        <a:spcAft>
                          <a:spcPts val="0"/>
                        </a:spcAft>
                        <a:buNone/>
                      </a:pPr>
                      <a:r>
                        <a:rPr lang="en-GB" sz="1800" b="0">
                          <a:latin typeface="Arial"/>
                          <a:ea typeface="Arial"/>
                          <a:cs typeface="Arial"/>
                          <a:sym typeface="Arial"/>
                        </a:rPr>
                        <a:t>paper 2 – 20 words, 20 marks</a:t>
                      </a:r>
                      <a:endParaRPr/>
                    </a:p>
                  </a:txBody>
                  <a:tcPr marL="91450" marR="95250" marT="95250" marB="95250"/>
                </a:tc>
                <a:extLst>
                  <a:ext uri="{0D108BD9-81ED-4DB2-BD59-A6C34878D82A}">
                    <a16:rowId xmlns:a16="http://schemas.microsoft.com/office/drawing/2014/main" val="10002"/>
                  </a:ext>
                </a:extLst>
              </a:tr>
              <a:tr h="370850">
                <a:tc>
                  <a:txBody>
                    <a:bodyPr/>
                    <a:lstStyle/>
                    <a:p>
                      <a:pPr marL="0" marR="0" lvl="0" indent="0" algn="l" rtl="0">
                        <a:spcBef>
                          <a:spcPts val="0"/>
                        </a:spcBef>
                        <a:spcAft>
                          <a:spcPts val="0"/>
                        </a:spcAft>
                        <a:buNone/>
                      </a:pPr>
                      <a:r>
                        <a:rPr lang="en-GB" sz="1800" b="0">
                          <a:latin typeface="Arial"/>
                          <a:ea typeface="Arial"/>
                          <a:cs typeface="Arial"/>
                          <a:sym typeface="Arial"/>
                        </a:rPr>
                        <a:t>Tuesday 12</a:t>
                      </a:r>
                      <a:r>
                        <a:rPr lang="en-GB" sz="1800" b="0" baseline="30000">
                          <a:latin typeface="Arial"/>
                          <a:ea typeface="Arial"/>
                          <a:cs typeface="Arial"/>
                          <a:sym typeface="Arial"/>
                        </a:rPr>
                        <a:t>th</a:t>
                      </a:r>
                      <a:r>
                        <a:rPr lang="en-GB" sz="1800" b="0">
                          <a:latin typeface="Arial"/>
                          <a:ea typeface="Arial"/>
                          <a:cs typeface="Arial"/>
                          <a:sym typeface="Arial"/>
                        </a:rPr>
                        <a:t> May </a:t>
                      </a:r>
                      <a:endParaRPr/>
                    </a:p>
                  </a:txBody>
                  <a:tcPr marL="91450" marR="95250" marT="95250" marB="95250"/>
                </a:tc>
                <a:tc>
                  <a:txBody>
                    <a:bodyPr/>
                    <a:lstStyle/>
                    <a:p>
                      <a:pPr marL="0" marR="0" lvl="0" indent="0" algn="l" rtl="0">
                        <a:spcBef>
                          <a:spcPts val="0"/>
                        </a:spcBef>
                        <a:spcAft>
                          <a:spcPts val="0"/>
                        </a:spcAft>
                        <a:buNone/>
                      </a:pPr>
                      <a:r>
                        <a:rPr lang="en-GB" sz="1800" b="0">
                          <a:latin typeface="Arial"/>
                          <a:ea typeface="Arial"/>
                          <a:cs typeface="Arial"/>
                          <a:sym typeface="Arial"/>
                        </a:rPr>
                        <a:t>English reading 1 hour, 3 texts, 3 sets questions</a:t>
                      </a:r>
                      <a:endParaRPr/>
                    </a:p>
                    <a:p>
                      <a:pPr marL="0" marR="0" lvl="0" indent="0" algn="l" rtl="0">
                        <a:spcBef>
                          <a:spcPts val="0"/>
                        </a:spcBef>
                        <a:spcAft>
                          <a:spcPts val="0"/>
                        </a:spcAft>
                        <a:buNone/>
                      </a:pPr>
                      <a:r>
                        <a:rPr lang="en-GB" sz="1800" b="0">
                          <a:latin typeface="Arial"/>
                          <a:ea typeface="Arial"/>
                          <a:cs typeface="Arial"/>
                          <a:sym typeface="Arial"/>
                        </a:rPr>
                        <a:t>50 marks</a:t>
                      </a:r>
                      <a:endParaRPr sz="1800" b="0">
                        <a:latin typeface="Arial"/>
                        <a:ea typeface="Arial"/>
                        <a:cs typeface="Arial"/>
                        <a:sym typeface="Arial"/>
                      </a:endParaRPr>
                    </a:p>
                  </a:txBody>
                  <a:tcPr marL="91450" marR="95250" marT="95250" marB="95250"/>
                </a:tc>
                <a:extLst>
                  <a:ext uri="{0D108BD9-81ED-4DB2-BD59-A6C34878D82A}">
                    <a16:rowId xmlns:a16="http://schemas.microsoft.com/office/drawing/2014/main" val="10003"/>
                  </a:ext>
                </a:extLst>
              </a:tr>
              <a:tr h="370850">
                <a:tc>
                  <a:txBody>
                    <a:bodyPr/>
                    <a:lstStyle/>
                    <a:p>
                      <a:pPr marL="0" marR="0" lvl="0" indent="0" algn="l" rtl="0">
                        <a:spcBef>
                          <a:spcPts val="0"/>
                        </a:spcBef>
                        <a:spcAft>
                          <a:spcPts val="0"/>
                        </a:spcAft>
                        <a:buNone/>
                      </a:pPr>
                      <a:r>
                        <a:rPr lang="en-GB" sz="1800" b="0">
                          <a:latin typeface="Arial"/>
                          <a:ea typeface="Arial"/>
                          <a:cs typeface="Arial"/>
                          <a:sym typeface="Arial"/>
                        </a:rPr>
                        <a:t>Wednesday 13</a:t>
                      </a:r>
                      <a:r>
                        <a:rPr lang="en-GB" sz="1800" b="0" baseline="30000">
                          <a:latin typeface="Arial"/>
                          <a:ea typeface="Arial"/>
                          <a:cs typeface="Arial"/>
                          <a:sym typeface="Arial"/>
                        </a:rPr>
                        <a:t>th</a:t>
                      </a:r>
                      <a:r>
                        <a:rPr lang="en-GB" sz="1800" b="0">
                          <a:latin typeface="Arial"/>
                          <a:ea typeface="Arial"/>
                          <a:cs typeface="Arial"/>
                          <a:sym typeface="Arial"/>
                        </a:rPr>
                        <a:t> May </a:t>
                      </a:r>
                      <a:endParaRPr/>
                    </a:p>
                  </a:txBody>
                  <a:tcPr marL="91450" marR="95250" marT="95250" marB="95250"/>
                </a:tc>
                <a:tc>
                  <a:txBody>
                    <a:bodyPr/>
                    <a:lstStyle/>
                    <a:p>
                      <a:pPr marL="0" marR="0" lvl="0" indent="0" algn="l" rtl="0">
                        <a:spcBef>
                          <a:spcPts val="0"/>
                        </a:spcBef>
                        <a:spcAft>
                          <a:spcPts val="0"/>
                        </a:spcAft>
                        <a:buNone/>
                      </a:pPr>
                      <a:r>
                        <a:rPr lang="en-GB" sz="1800" b="0">
                          <a:latin typeface="Arial"/>
                          <a:ea typeface="Arial"/>
                          <a:cs typeface="Arial"/>
                          <a:sym typeface="Arial"/>
                        </a:rPr>
                        <a:t>Mathematics </a:t>
                      </a:r>
                      <a:endParaRPr/>
                    </a:p>
                    <a:p>
                      <a:pPr marL="0" marR="0" lvl="0" indent="0" algn="l" rtl="0">
                        <a:spcBef>
                          <a:spcPts val="0"/>
                        </a:spcBef>
                        <a:spcAft>
                          <a:spcPts val="0"/>
                        </a:spcAft>
                        <a:buNone/>
                      </a:pPr>
                      <a:r>
                        <a:rPr lang="en-GB" sz="1800" b="0">
                          <a:latin typeface="Arial"/>
                          <a:ea typeface="Arial"/>
                          <a:cs typeface="Arial"/>
                          <a:sym typeface="Arial"/>
                        </a:rPr>
                        <a:t>Paper 1 – arithmetic 30 mins approx. 40 questions, 40 marks </a:t>
                      </a:r>
                      <a:endParaRPr/>
                    </a:p>
                    <a:p>
                      <a:pPr marL="0" marR="0" lvl="0" indent="0" algn="l" rtl="0">
                        <a:spcBef>
                          <a:spcPts val="0"/>
                        </a:spcBef>
                        <a:spcAft>
                          <a:spcPts val="0"/>
                        </a:spcAft>
                        <a:buNone/>
                      </a:pPr>
                      <a:r>
                        <a:rPr lang="en-GB" sz="1800" b="0">
                          <a:latin typeface="Arial"/>
                          <a:ea typeface="Arial"/>
                          <a:cs typeface="Arial"/>
                          <a:sym typeface="Arial"/>
                        </a:rPr>
                        <a:t>Paper 2 – reasoning 40 mins, 30 marks </a:t>
                      </a:r>
                      <a:endParaRPr/>
                    </a:p>
                  </a:txBody>
                  <a:tcPr marL="91450" marR="95250" marT="95250" marB="95250"/>
                </a:tc>
                <a:extLst>
                  <a:ext uri="{0D108BD9-81ED-4DB2-BD59-A6C34878D82A}">
                    <a16:rowId xmlns:a16="http://schemas.microsoft.com/office/drawing/2014/main" val="10004"/>
                  </a:ext>
                </a:extLst>
              </a:tr>
              <a:tr h="370850">
                <a:tc>
                  <a:txBody>
                    <a:bodyPr/>
                    <a:lstStyle/>
                    <a:p>
                      <a:pPr marL="0" marR="0" lvl="0" indent="0" algn="l" rtl="0">
                        <a:spcBef>
                          <a:spcPts val="0"/>
                        </a:spcBef>
                        <a:spcAft>
                          <a:spcPts val="0"/>
                        </a:spcAft>
                        <a:buNone/>
                      </a:pPr>
                      <a:r>
                        <a:rPr lang="en-GB" sz="1800" b="0">
                          <a:latin typeface="Arial"/>
                          <a:ea typeface="Arial"/>
                          <a:cs typeface="Arial"/>
                          <a:sym typeface="Arial"/>
                        </a:rPr>
                        <a:t>Thursday 14</a:t>
                      </a:r>
                      <a:r>
                        <a:rPr lang="en-GB" sz="1800" b="0" baseline="30000">
                          <a:latin typeface="Arial"/>
                          <a:ea typeface="Arial"/>
                          <a:cs typeface="Arial"/>
                          <a:sym typeface="Arial"/>
                        </a:rPr>
                        <a:t>th</a:t>
                      </a:r>
                      <a:r>
                        <a:rPr lang="en-GB" sz="1800" b="0">
                          <a:latin typeface="Arial"/>
                          <a:ea typeface="Arial"/>
                          <a:cs typeface="Arial"/>
                          <a:sym typeface="Arial"/>
                        </a:rPr>
                        <a:t> May </a:t>
                      </a:r>
                      <a:endParaRPr/>
                    </a:p>
                  </a:txBody>
                  <a:tcPr marL="91450" marR="95250" marT="95250" marB="95250"/>
                </a:tc>
                <a:tc>
                  <a:txBody>
                    <a:bodyPr/>
                    <a:lstStyle/>
                    <a:p>
                      <a:pPr marL="0" marR="0" lvl="0" indent="0" algn="l" rtl="0">
                        <a:spcBef>
                          <a:spcPts val="0"/>
                        </a:spcBef>
                        <a:spcAft>
                          <a:spcPts val="0"/>
                        </a:spcAft>
                        <a:buNone/>
                      </a:pPr>
                      <a:r>
                        <a:rPr lang="en-GB" sz="1800" b="0">
                          <a:latin typeface="Arial"/>
                          <a:ea typeface="Arial"/>
                          <a:cs typeface="Arial"/>
                          <a:sym typeface="Arial"/>
                        </a:rPr>
                        <a:t>Mathematics </a:t>
                      </a:r>
                      <a:endParaRPr/>
                    </a:p>
                    <a:p>
                      <a:pPr marL="0" marR="0" lvl="0" indent="0" algn="l" rtl="0">
                        <a:spcBef>
                          <a:spcPts val="0"/>
                        </a:spcBef>
                        <a:spcAft>
                          <a:spcPts val="0"/>
                        </a:spcAft>
                        <a:buNone/>
                      </a:pPr>
                      <a:r>
                        <a:rPr lang="en-GB" sz="1800" b="0">
                          <a:latin typeface="Arial"/>
                          <a:ea typeface="Arial"/>
                          <a:cs typeface="Arial"/>
                          <a:sym typeface="Arial"/>
                        </a:rPr>
                        <a:t>paper 3 – reasoning 40 mins, 30 marks </a:t>
                      </a:r>
                      <a:endParaRPr sz="1800" b="0">
                        <a:latin typeface="Arial"/>
                        <a:ea typeface="Arial"/>
                        <a:cs typeface="Arial"/>
                        <a:sym typeface="Arial"/>
                      </a:endParaRPr>
                    </a:p>
                  </a:txBody>
                  <a:tcPr marL="91450" marR="95250" marT="95250" marB="95250"/>
                </a:tc>
                <a:extLst>
                  <a:ext uri="{0D108BD9-81ED-4DB2-BD59-A6C34878D82A}">
                    <a16:rowId xmlns:a16="http://schemas.microsoft.com/office/drawing/2014/main" val="10005"/>
                  </a:ext>
                </a:extLst>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8"/>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What information will I receive about my child after the SATs?</a:t>
            </a:r>
            <a:endParaRPr/>
          </a:p>
        </p:txBody>
      </p:sp>
      <p:sp>
        <p:nvSpPr>
          <p:cNvPr id="194" name="Google Shape;194;p8"/>
          <p:cNvSpPr txBox="1">
            <a:spLocks noGrp="1"/>
          </p:cNvSpPr>
          <p:nvPr>
            <p:ph type="body" idx="1"/>
          </p:nvPr>
        </p:nvSpPr>
        <p:spPr>
          <a:xfrm>
            <a:off x="1484310" y="2666999"/>
            <a:ext cx="10018713" cy="3124201"/>
          </a:xfrm>
          <a:prstGeom prst="rect">
            <a:avLst/>
          </a:prstGeom>
          <a:noFill/>
          <a:ln>
            <a:noFill/>
          </a:ln>
        </p:spPr>
        <p:txBody>
          <a:bodyPr spcFirstLastPara="1" wrap="square" lIns="91425" tIns="45700" rIns="91425" bIns="45700" anchor="ctr" anchorCtr="0">
            <a:normAutofit/>
          </a:bodyPr>
          <a:lstStyle/>
          <a:p>
            <a:pPr marL="285750" lvl="0" indent="-285750" algn="l" rtl="0">
              <a:spcBef>
                <a:spcPts val="0"/>
              </a:spcBef>
              <a:spcAft>
                <a:spcPts val="0"/>
              </a:spcAft>
              <a:buSzPts val="3480"/>
              <a:buChar char="•"/>
            </a:pPr>
            <a:r>
              <a:rPr lang="en-GB"/>
              <a:t>Results returned to school in early July to check / remark</a:t>
            </a:r>
            <a:endParaRPr/>
          </a:p>
          <a:p>
            <a:pPr marL="0" lvl="0" indent="0" algn="l" rtl="0">
              <a:spcBef>
                <a:spcPts val="1080"/>
              </a:spcBef>
              <a:spcAft>
                <a:spcPts val="0"/>
              </a:spcAft>
              <a:buSzPts val="3480"/>
              <a:buNone/>
            </a:pPr>
            <a:r>
              <a:rPr lang="en-GB"/>
              <a:t>      (around the third / fourth week of July deadline for marking reviews)</a:t>
            </a:r>
            <a:endParaRPr/>
          </a:p>
          <a:p>
            <a:pPr marL="285750" lvl="0" indent="-285750" algn="l" rtl="0">
              <a:spcBef>
                <a:spcPts val="1080"/>
              </a:spcBef>
              <a:spcAft>
                <a:spcPts val="0"/>
              </a:spcAft>
              <a:buSzPts val="3480"/>
              <a:buChar char="•"/>
            </a:pPr>
            <a:r>
              <a:rPr lang="en-GB"/>
              <a:t>Results will be sent home in July reports.</a:t>
            </a:r>
            <a:endParaRPr/>
          </a:p>
          <a:p>
            <a:pPr marL="285750" lvl="0" indent="-285750" algn="l" rtl="0">
              <a:spcBef>
                <a:spcPts val="1080"/>
              </a:spcBef>
              <a:spcAft>
                <a:spcPts val="0"/>
              </a:spcAft>
              <a:buSzPts val="3480"/>
              <a:buChar char="•"/>
            </a:pPr>
            <a:r>
              <a:rPr lang="en-GB"/>
              <a:t>A table of information alongside written report which will include test scores and Teacher Assessment.</a:t>
            </a:r>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99"/>
        <p:cNvGrpSpPr/>
        <p:nvPr/>
      </p:nvGrpSpPr>
      <p:grpSpPr>
        <a:xfrm>
          <a:off x="0" y="0"/>
          <a:ext cx="0" cy="0"/>
          <a:chOff x="0" y="0"/>
          <a:chExt cx="0" cy="0"/>
        </a:xfrm>
      </p:grpSpPr>
      <p:sp>
        <p:nvSpPr>
          <p:cNvPr id="200" name="Google Shape;200;p9"/>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Test Results </a:t>
            </a:r>
            <a:endParaRPr/>
          </a:p>
        </p:txBody>
      </p:sp>
      <p:sp>
        <p:nvSpPr>
          <p:cNvPr id="201" name="Google Shape;201;p9"/>
          <p:cNvSpPr txBox="1">
            <a:spLocks noGrp="1"/>
          </p:cNvSpPr>
          <p:nvPr>
            <p:ph type="body" idx="1"/>
          </p:nvPr>
        </p:nvSpPr>
        <p:spPr>
          <a:xfrm>
            <a:off x="1484310" y="2152094"/>
            <a:ext cx="10018713" cy="3124201"/>
          </a:xfrm>
          <a:prstGeom prst="rect">
            <a:avLst/>
          </a:prstGeom>
          <a:noFill/>
          <a:ln>
            <a:noFill/>
          </a:ln>
        </p:spPr>
        <p:txBody>
          <a:bodyPr spcFirstLastPara="1" wrap="square" lIns="91425" tIns="45700" rIns="91425" bIns="45700" anchor="ctr" anchorCtr="0">
            <a:normAutofit lnSpcReduction="20000"/>
          </a:bodyPr>
          <a:lstStyle/>
          <a:p>
            <a:pPr marL="285750" lvl="0" indent="-285750" algn="l" rtl="0">
              <a:spcBef>
                <a:spcPts val="0"/>
              </a:spcBef>
              <a:spcAft>
                <a:spcPts val="0"/>
              </a:spcAft>
              <a:buSzPts val="3480"/>
              <a:buChar char="•"/>
            </a:pPr>
            <a:r>
              <a:rPr lang="en-GB">
                <a:solidFill>
                  <a:srgbClr val="000000"/>
                </a:solidFill>
                <a:latin typeface="Arial"/>
                <a:ea typeface="Arial"/>
                <a:cs typeface="Arial"/>
                <a:sym typeface="Arial"/>
              </a:rPr>
              <a:t>Each pupil registered for the tests will receive: </a:t>
            </a:r>
            <a:endParaRPr/>
          </a:p>
          <a:p>
            <a:pPr marL="285750" lvl="0" indent="-285750" algn="l" rtl="0">
              <a:spcBef>
                <a:spcPts val="1080"/>
              </a:spcBef>
              <a:spcAft>
                <a:spcPts val="0"/>
              </a:spcAft>
              <a:buSzPts val="3480"/>
              <a:buChar char="•"/>
            </a:pPr>
            <a:r>
              <a:rPr lang="en-GB">
                <a:solidFill>
                  <a:srgbClr val="000000"/>
                </a:solidFill>
                <a:latin typeface="Arial"/>
                <a:ea typeface="Arial"/>
                <a:cs typeface="Arial"/>
                <a:sym typeface="Arial"/>
              </a:rPr>
              <a:t> a raw score (the number of marks awarded) </a:t>
            </a:r>
            <a:endParaRPr/>
          </a:p>
          <a:p>
            <a:pPr marL="285750" lvl="0" indent="-285750" algn="l" rtl="0">
              <a:spcBef>
                <a:spcPts val="1080"/>
              </a:spcBef>
              <a:spcAft>
                <a:spcPts val="0"/>
              </a:spcAft>
              <a:buSzPts val="3480"/>
              <a:buChar char="•"/>
            </a:pPr>
            <a:r>
              <a:rPr lang="en-GB">
                <a:solidFill>
                  <a:srgbClr val="000000"/>
                </a:solidFill>
                <a:latin typeface="Arial"/>
                <a:ea typeface="Arial"/>
                <a:cs typeface="Arial"/>
                <a:sym typeface="Arial"/>
              </a:rPr>
              <a:t> a scaled score* </a:t>
            </a:r>
            <a:endParaRPr/>
          </a:p>
          <a:p>
            <a:pPr marL="285750" lvl="0" indent="-285750" algn="l" rtl="0">
              <a:spcBef>
                <a:spcPts val="1080"/>
              </a:spcBef>
              <a:spcAft>
                <a:spcPts val="0"/>
              </a:spcAft>
              <a:buSzPts val="3480"/>
              <a:buChar char="•"/>
            </a:pPr>
            <a:r>
              <a:rPr lang="en-GB">
                <a:solidFill>
                  <a:srgbClr val="000000"/>
                </a:solidFill>
                <a:latin typeface="Arial"/>
                <a:ea typeface="Arial"/>
                <a:cs typeface="Arial"/>
                <a:sym typeface="Arial"/>
              </a:rPr>
              <a:t> confirmation of whether they are at standard (AS) or didn’t meet standard (NS) in maths, reading, GPS</a:t>
            </a:r>
            <a:endParaRPr>
              <a:solidFill>
                <a:srgbClr val="000000"/>
              </a:solidFill>
              <a:latin typeface="Arial"/>
              <a:ea typeface="Arial"/>
              <a:cs typeface="Arial"/>
              <a:sym typeface="Arial"/>
            </a:endParaRPr>
          </a:p>
          <a:p>
            <a:pPr marL="285750" lvl="0" indent="0" algn="l" rtl="0">
              <a:spcBef>
                <a:spcPts val="1080"/>
              </a:spcBef>
              <a:spcAft>
                <a:spcPts val="0"/>
              </a:spcAft>
              <a:buNone/>
            </a:pPr>
            <a:endParaRPr>
              <a:solidFill>
                <a:srgbClr val="000000"/>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06"/>
        <p:cNvGrpSpPr/>
        <p:nvPr/>
      </p:nvGrpSpPr>
      <p:grpSpPr>
        <a:xfrm>
          <a:off x="0" y="0"/>
          <a:ext cx="0" cy="0"/>
          <a:chOff x="0" y="0"/>
          <a:chExt cx="0" cy="0"/>
        </a:xfrm>
      </p:grpSpPr>
      <p:sp>
        <p:nvSpPr>
          <p:cNvPr id="207" name="Google Shape;207;p10"/>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What is a scale score?</a:t>
            </a:r>
            <a:endParaRPr/>
          </a:p>
        </p:txBody>
      </p:sp>
      <p:sp>
        <p:nvSpPr>
          <p:cNvPr id="208" name="Google Shape;208;p10"/>
          <p:cNvSpPr txBox="1">
            <a:spLocks noGrp="1"/>
          </p:cNvSpPr>
          <p:nvPr>
            <p:ph type="body" idx="1"/>
          </p:nvPr>
        </p:nvSpPr>
        <p:spPr>
          <a:xfrm>
            <a:off x="1484310" y="2187605"/>
            <a:ext cx="10018713" cy="3124201"/>
          </a:xfrm>
          <a:prstGeom prst="rect">
            <a:avLst/>
          </a:prstGeom>
          <a:noFill/>
          <a:ln>
            <a:noFill/>
          </a:ln>
        </p:spPr>
        <p:txBody>
          <a:bodyPr spcFirstLastPara="1" wrap="square" lIns="91425" tIns="45700" rIns="91425" bIns="45700" anchor="ctr" anchorCtr="0">
            <a:normAutofit lnSpcReduction="20000"/>
          </a:bodyPr>
          <a:lstStyle/>
          <a:p>
            <a:pPr marL="285750" lvl="0" indent="-285750" algn="l" rtl="0">
              <a:spcBef>
                <a:spcPts val="0"/>
              </a:spcBef>
              <a:spcAft>
                <a:spcPts val="0"/>
              </a:spcAft>
              <a:buSzPts val="3480"/>
              <a:buChar char="•"/>
            </a:pPr>
            <a:r>
              <a:rPr lang="en-GB"/>
              <a:t>Raw scores are converted to scale scores </a:t>
            </a:r>
            <a:endParaRPr/>
          </a:p>
          <a:p>
            <a:pPr marL="285750" lvl="0" indent="-285750" algn="l" rtl="0">
              <a:spcBef>
                <a:spcPts val="1080"/>
              </a:spcBef>
              <a:spcAft>
                <a:spcPts val="0"/>
              </a:spcAft>
              <a:buSzPts val="3480"/>
              <a:buChar char="•"/>
            </a:pPr>
            <a:r>
              <a:rPr lang="en-GB"/>
              <a:t>100 is the scale score which reflects ‘expectation for Year 6’</a:t>
            </a:r>
            <a:endParaRPr/>
          </a:p>
          <a:p>
            <a:pPr marL="285750" lvl="0" indent="-285750" algn="l" rtl="0">
              <a:spcBef>
                <a:spcPts val="1080"/>
              </a:spcBef>
              <a:spcAft>
                <a:spcPts val="0"/>
              </a:spcAft>
              <a:buSzPts val="3480"/>
              <a:buChar char="•"/>
            </a:pPr>
            <a:r>
              <a:rPr lang="en-GB"/>
              <a:t>The raw score required to achieve 100 may vary slightly on year – year depending on the difficulty of the test and how children do nationally </a:t>
            </a:r>
            <a:endParaRPr/>
          </a:p>
          <a:p>
            <a:pPr marL="285750" lvl="0" indent="-285750" algn="l" rtl="0">
              <a:spcBef>
                <a:spcPts val="1080"/>
              </a:spcBef>
              <a:spcAft>
                <a:spcPts val="0"/>
              </a:spcAft>
              <a:buSzPts val="3480"/>
              <a:buChar char="•"/>
            </a:pPr>
            <a:r>
              <a:rPr lang="en-GB"/>
              <a:t>80 is the lowest scale score; 120 is the highest scale score.</a:t>
            </a:r>
            <a:endParaRPr/>
          </a:p>
          <a:p>
            <a:pPr marL="285750" lvl="0" indent="-285750" algn="l" rtl="0">
              <a:spcBef>
                <a:spcPts val="1080"/>
              </a:spcBef>
              <a:spcAft>
                <a:spcPts val="0"/>
              </a:spcAft>
              <a:buSzPts val="3480"/>
              <a:buChar char="•"/>
            </a:pPr>
            <a:r>
              <a:rPr lang="en-GB"/>
              <a:t>100 is expected standard; 110 can be considered working at depth</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13"/>
        <p:cNvGrpSpPr/>
        <p:nvPr/>
      </p:nvGrpSpPr>
      <p:grpSpPr>
        <a:xfrm>
          <a:off x="0" y="0"/>
          <a:ext cx="0" cy="0"/>
          <a:chOff x="0" y="0"/>
          <a:chExt cx="0" cy="0"/>
        </a:xfrm>
      </p:grpSpPr>
      <p:sp>
        <p:nvSpPr>
          <p:cNvPr id="214" name="Google Shape;214;g3b5413deea2_0_0"/>
          <p:cNvSpPr txBox="1">
            <a:spLocks noGrp="1"/>
          </p:cNvSpPr>
          <p:nvPr>
            <p:ph type="title"/>
          </p:nvPr>
        </p:nvSpPr>
        <p:spPr>
          <a:xfrm>
            <a:off x="1484311" y="685800"/>
            <a:ext cx="10018800" cy="1752600"/>
          </a:xfrm>
          <a:prstGeom prst="rect">
            <a:avLst/>
          </a:prstGeom>
        </p:spPr>
        <p:txBody>
          <a:bodyPr spcFirstLastPara="1" wrap="square" lIns="91425" tIns="45700" rIns="91425" bIns="45700" anchor="ctr" anchorCtr="0">
            <a:normAutofit/>
          </a:bodyPr>
          <a:lstStyle/>
          <a:p>
            <a:pPr marL="0" lvl="0" indent="0" algn="ctr" rtl="0">
              <a:spcBef>
                <a:spcPts val="0"/>
              </a:spcBef>
              <a:spcAft>
                <a:spcPts val="0"/>
              </a:spcAft>
              <a:buNone/>
            </a:pPr>
            <a:r>
              <a:rPr lang="en-GB"/>
              <a:t>Progress Measures </a:t>
            </a:r>
            <a:endParaRPr/>
          </a:p>
        </p:txBody>
      </p:sp>
      <p:sp>
        <p:nvSpPr>
          <p:cNvPr id="215" name="Google Shape;215;g3b5413deea2_0_0"/>
          <p:cNvSpPr txBox="1">
            <a:spLocks noGrp="1"/>
          </p:cNvSpPr>
          <p:nvPr>
            <p:ph type="body" idx="1"/>
          </p:nvPr>
        </p:nvSpPr>
        <p:spPr>
          <a:xfrm>
            <a:off x="1425185" y="2438399"/>
            <a:ext cx="10018800" cy="3124200"/>
          </a:xfrm>
          <a:prstGeom prst="rect">
            <a:avLst/>
          </a:prstGeom>
        </p:spPr>
        <p:txBody>
          <a:bodyPr spcFirstLastPara="1" wrap="square" lIns="91425" tIns="45700" rIns="91425" bIns="45700" anchor="ctr" anchorCtr="0">
            <a:normAutofit lnSpcReduction="10000"/>
          </a:bodyPr>
          <a:lstStyle/>
          <a:p>
            <a:pPr marL="285750" lvl="0" indent="-285750" algn="l" rtl="0">
              <a:spcBef>
                <a:spcPts val="1080"/>
              </a:spcBef>
              <a:spcAft>
                <a:spcPts val="0"/>
              </a:spcAft>
              <a:buClr>
                <a:schemeClr val="dk1"/>
              </a:buClr>
              <a:buSzPts val="2610"/>
              <a:buChar char="•"/>
            </a:pPr>
            <a:r>
              <a:rPr lang="en-GB">
                <a:latin typeface="Arial"/>
                <a:ea typeface="Arial"/>
                <a:cs typeface="Arial"/>
                <a:sym typeface="Arial"/>
              </a:rPr>
              <a:t>School will also receive a progress measure for each child and a progress measure for the cohort.</a:t>
            </a:r>
            <a:endParaRPr>
              <a:latin typeface="Arial"/>
              <a:ea typeface="Arial"/>
              <a:cs typeface="Arial"/>
              <a:sym typeface="Arial"/>
            </a:endParaRPr>
          </a:p>
          <a:p>
            <a:pPr marL="285750" lvl="0" indent="-285750" algn="l" rtl="0">
              <a:spcBef>
                <a:spcPts val="1080"/>
              </a:spcBef>
              <a:spcAft>
                <a:spcPts val="0"/>
              </a:spcAft>
              <a:buSzPts val="2610"/>
              <a:buFont typeface="Arial"/>
              <a:buChar char="•"/>
            </a:pPr>
            <a:r>
              <a:rPr lang="en-GB">
                <a:latin typeface="Arial"/>
                <a:ea typeface="Arial"/>
                <a:cs typeface="Arial"/>
                <a:sym typeface="Arial"/>
              </a:rPr>
              <a:t>This is based on KS1 data</a:t>
            </a:r>
            <a:endParaRPr>
              <a:latin typeface="Arial"/>
              <a:ea typeface="Arial"/>
              <a:cs typeface="Arial"/>
              <a:sym typeface="Arial"/>
            </a:endParaRPr>
          </a:p>
          <a:p>
            <a:pPr marL="285750" lvl="0" indent="-285750" algn="l" rtl="0">
              <a:spcBef>
                <a:spcPts val="1080"/>
              </a:spcBef>
              <a:spcAft>
                <a:spcPts val="0"/>
              </a:spcAft>
              <a:buSzPts val="2610"/>
              <a:buFont typeface="Arial"/>
              <a:buChar char="•"/>
            </a:pPr>
            <a:r>
              <a:rPr lang="en-GB">
                <a:latin typeface="Arial"/>
                <a:ea typeface="Arial"/>
                <a:cs typeface="Arial"/>
                <a:sym typeface="Arial"/>
              </a:rPr>
              <a:t>Progress measures are based on a child’s starting point </a:t>
            </a:r>
            <a:endParaRPr>
              <a:latin typeface="Arial"/>
              <a:ea typeface="Arial"/>
              <a:cs typeface="Arial"/>
              <a:sym typeface="Arial"/>
            </a:endParaRPr>
          </a:p>
          <a:p>
            <a:pPr marL="285750" lvl="0" indent="-285750" algn="l" rtl="0">
              <a:spcBef>
                <a:spcPts val="1080"/>
              </a:spcBef>
              <a:spcAft>
                <a:spcPts val="0"/>
              </a:spcAft>
              <a:buSzPts val="2610"/>
              <a:buFont typeface="Arial"/>
              <a:buChar char="•"/>
            </a:pPr>
            <a:r>
              <a:rPr lang="en-GB">
                <a:latin typeface="Arial"/>
                <a:ea typeface="Arial"/>
                <a:cs typeface="Arial"/>
                <a:sym typeface="Arial"/>
              </a:rPr>
              <a:t>They are used to measure the impact of the curriculum in KS2 and intended to challenge.  </a:t>
            </a:r>
            <a:endParaRPr>
              <a:latin typeface="Arial"/>
              <a:ea typeface="Arial"/>
              <a:cs typeface="Arial"/>
              <a:sym typeface="Arial"/>
            </a:endParaRPr>
          </a:p>
          <a:p>
            <a:pPr marL="285750" lvl="0" indent="0" algn="l" rtl="0">
              <a:spcBef>
                <a:spcPts val="1080"/>
              </a:spcBef>
              <a:spcAft>
                <a:spcPts val="0"/>
              </a:spcAft>
              <a:buNone/>
            </a:pPr>
            <a:endParaRPr>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220"/>
        <p:cNvGrpSpPr/>
        <p:nvPr/>
      </p:nvGrpSpPr>
      <p:grpSpPr>
        <a:xfrm>
          <a:off x="0" y="0"/>
          <a:ext cx="0" cy="0"/>
          <a:chOff x="0" y="0"/>
          <a:chExt cx="0" cy="0"/>
        </a:xfrm>
      </p:grpSpPr>
      <p:sp>
        <p:nvSpPr>
          <p:cNvPr id="221" name="Google Shape;221;p11"/>
          <p:cNvSpPr txBox="1">
            <a:spLocks noGrp="1"/>
          </p:cNvSpPr>
          <p:nvPr>
            <p:ph type="title"/>
          </p:nvPr>
        </p:nvSpPr>
        <p:spPr>
          <a:xfrm>
            <a:off x="1484311" y="68580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4000"/>
              <a:buFont typeface="Corbel"/>
              <a:buNone/>
            </a:pPr>
            <a:r>
              <a:rPr lang="en-GB"/>
              <a:t>Teacher Assessment</a:t>
            </a:r>
            <a:endParaRPr/>
          </a:p>
        </p:txBody>
      </p:sp>
      <p:sp>
        <p:nvSpPr>
          <p:cNvPr id="222" name="Google Shape;222;p11"/>
          <p:cNvSpPr txBox="1">
            <a:spLocks noGrp="1"/>
          </p:cNvSpPr>
          <p:nvPr>
            <p:ph type="body" idx="1"/>
          </p:nvPr>
        </p:nvSpPr>
        <p:spPr>
          <a:xfrm>
            <a:off x="1484310" y="2098828"/>
            <a:ext cx="10018713" cy="3124201"/>
          </a:xfrm>
          <a:prstGeom prst="rect">
            <a:avLst/>
          </a:prstGeom>
          <a:noFill/>
          <a:ln>
            <a:noFill/>
          </a:ln>
        </p:spPr>
        <p:txBody>
          <a:bodyPr spcFirstLastPara="1" wrap="square" lIns="91425" tIns="45700" rIns="91425" bIns="45700" anchor="ctr" anchorCtr="0">
            <a:normAutofit lnSpcReduction="10000"/>
          </a:bodyPr>
          <a:lstStyle/>
          <a:p>
            <a:pPr marL="285750" lvl="0" indent="-285750" algn="l" rtl="0">
              <a:spcBef>
                <a:spcPts val="0"/>
              </a:spcBef>
              <a:spcAft>
                <a:spcPts val="0"/>
              </a:spcAft>
              <a:buSzPts val="3480"/>
              <a:buChar char="•"/>
            </a:pPr>
            <a:r>
              <a:rPr lang="en-GB"/>
              <a:t>Schools are no longer required to make statutory teacher assessment (TA) judgements in reading and mathematics. Test results in reading and mathematics will continue to be used in school performance measures.</a:t>
            </a:r>
            <a:endParaRPr/>
          </a:p>
          <a:p>
            <a:pPr marL="285750" lvl="0" indent="-285750" algn="l" rtl="0">
              <a:spcBef>
                <a:spcPts val="1080"/>
              </a:spcBef>
              <a:spcAft>
                <a:spcPts val="0"/>
              </a:spcAft>
              <a:buSzPts val="3480"/>
              <a:buChar char="•"/>
            </a:pPr>
            <a:r>
              <a:rPr lang="en-GB" b="1"/>
              <a:t>Teacher assessment will be given for writing </a:t>
            </a:r>
            <a:r>
              <a:rPr lang="en-GB"/>
              <a:t>– within this cohort the range will be WTS (Working towards standard), EXS (Expected standard) or GDS (Greater depth standard). </a:t>
            </a:r>
            <a:endParaRPr/>
          </a:p>
          <a:p>
            <a:pPr marL="285750" lvl="0" indent="-285750" algn="l" rtl="0">
              <a:spcBef>
                <a:spcPts val="1080"/>
              </a:spcBef>
              <a:spcAft>
                <a:spcPts val="0"/>
              </a:spcAft>
              <a:buSzPts val="3480"/>
              <a:buChar char="•"/>
            </a:pPr>
            <a:r>
              <a:rPr lang="en-GB"/>
              <a:t>Teacher assessment will be given for Science – this will either be HNM (has not met standard) or EXS (working at expected standard)</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sp>
        <p:nvSpPr>
          <p:cNvPr id="227" name="Google Shape;227;p12"/>
          <p:cNvSpPr txBox="1">
            <a:spLocks noGrp="1"/>
          </p:cNvSpPr>
          <p:nvPr>
            <p:ph type="title"/>
          </p:nvPr>
        </p:nvSpPr>
        <p:spPr>
          <a:xfrm>
            <a:off x="1029225" y="2710450"/>
            <a:ext cx="3633300" cy="1752600"/>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66666"/>
              <a:buFont typeface="Corbel"/>
              <a:buNone/>
            </a:pPr>
            <a:r>
              <a:rPr lang="en-GB" sz="6000" b="1"/>
              <a:t>Robinwood</a:t>
            </a:r>
            <a:br>
              <a:rPr lang="en-GB" sz="6000" b="1"/>
            </a:br>
            <a:r>
              <a:rPr lang="en-GB" sz="6000" b="1"/>
              <a:t>Wednesday 15</a:t>
            </a:r>
            <a:r>
              <a:rPr lang="en-GB" sz="6000" b="1" baseline="30000"/>
              <a:t>th</a:t>
            </a:r>
            <a:r>
              <a:rPr lang="en-GB" sz="6000" b="1"/>
              <a:t> </a:t>
            </a:r>
            <a:endParaRPr sz="6000" b="1"/>
          </a:p>
          <a:p>
            <a:pPr marL="0" lvl="0" indent="0" algn="ctr" rtl="0">
              <a:spcBef>
                <a:spcPts val="0"/>
              </a:spcBef>
              <a:spcAft>
                <a:spcPts val="0"/>
              </a:spcAft>
              <a:buClr>
                <a:schemeClr val="dk1"/>
              </a:buClr>
              <a:buSzPct val="66666"/>
              <a:buFont typeface="Corbel"/>
              <a:buNone/>
            </a:pPr>
            <a:r>
              <a:rPr lang="en-GB" sz="6000" b="1"/>
              <a:t>to Friday 17</a:t>
            </a:r>
            <a:r>
              <a:rPr lang="en-GB" sz="6000" b="1" baseline="30000"/>
              <a:t>th</a:t>
            </a:r>
            <a:r>
              <a:rPr lang="en-GB" sz="6000" b="1"/>
              <a:t> July 2026</a:t>
            </a:r>
            <a:br>
              <a:rPr lang="en-GB"/>
            </a:br>
            <a:endParaRPr/>
          </a:p>
        </p:txBody>
      </p:sp>
      <p:pic>
        <p:nvPicPr>
          <p:cNvPr id="228" name="Google Shape;228;p12"/>
          <p:cNvPicPr preferRelativeResize="0"/>
          <p:nvPr/>
        </p:nvPicPr>
        <p:blipFill rotWithShape="1">
          <a:blip r:embed="rId3">
            <a:alphaModFix/>
          </a:blip>
          <a:srcRect/>
          <a:stretch/>
        </p:blipFill>
        <p:spPr>
          <a:xfrm>
            <a:off x="4662517" y="436218"/>
            <a:ext cx="7498643" cy="2644333"/>
          </a:xfrm>
          <a:prstGeom prst="rect">
            <a:avLst/>
          </a:prstGeom>
          <a:noFill/>
          <a:ln>
            <a:noFill/>
          </a:ln>
        </p:spPr>
      </p:pic>
      <p:pic>
        <p:nvPicPr>
          <p:cNvPr id="229" name="Google Shape;229;p12"/>
          <p:cNvPicPr preferRelativeResize="0"/>
          <p:nvPr/>
        </p:nvPicPr>
        <p:blipFill rotWithShape="1">
          <a:blip r:embed="rId4">
            <a:alphaModFix/>
          </a:blip>
          <a:srcRect/>
          <a:stretch/>
        </p:blipFill>
        <p:spPr>
          <a:xfrm>
            <a:off x="5613070" y="3197267"/>
            <a:ext cx="6049229" cy="3429000"/>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13"/>
          <p:cNvSpPr txBox="1"/>
          <p:nvPr/>
        </p:nvSpPr>
        <p:spPr>
          <a:xfrm>
            <a:off x="1885766" y="386114"/>
            <a:ext cx="4409400" cy="600300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GB" sz="2400" b="0" i="0" u="none" strike="noStrike" cap="none">
                <a:solidFill>
                  <a:schemeClr val="dk1"/>
                </a:solidFill>
                <a:latin typeface="Corbel"/>
                <a:ea typeface="Corbel"/>
                <a:cs typeface="Corbel"/>
                <a:sym typeface="Corbel"/>
              </a:rPr>
              <a:t>Where is it? </a:t>
            </a:r>
            <a:endParaRPr/>
          </a:p>
          <a:p>
            <a:pPr marL="0" marR="0" lvl="0" indent="0" algn="l" rtl="0">
              <a:spcBef>
                <a:spcPts val="0"/>
              </a:spcBef>
              <a:spcAft>
                <a:spcPts val="0"/>
              </a:spcAft>
              <a:buNone/>
            </a:pPr>
            <a:r>
              <a:rPr lang="en-GB" sz="2400">
                <a:solidFill>
                  <a:schemeClr val="dk1"/>
                </a:solidFill>
                <a:latin typeface="Corbel"/>
                <a:ea typeface="Corbel"/>
                <a:cs typeface="Corbel"/>
                <a:sym typeface="Corbel"/>
              </a:rPr>
              <a:t>• Maes-y-Nant, Cross Lanes, Wrexham. </a:t>
            </a:r>
            <a:endParaRPr/>
          </a:p>
          <a:p>
            <a:pPr marL="0" marR="0" lvl="0" indent="0" algn="l" rtl="0">
              <a:spcBef>
                <a:spcPts val="0"/>
              </a:spcBef>
              <a:spcAft>
                <a:spcPts val="0"/>
              </a:spcAft>
              <a:buNone/>
            </a:pPr>
            <a:r>
              <a:rPr lang="en-GB" sz="2400">
                <a:solidFill>
                  <a:schemeClr val="dk1"/>
                </a:solidFill>
                <a:latin typeface="Corbel"/>
                <a:ea typeface="Corbel"/>
                <a:cs typeface="Corbel"/>
                <a:sym typeface="Corbel"/>
              </a:rPr>
              <a:t>• Maes-y-Nant activity centre is the newest centre and is set in the beautiful Welsh countryside just outside of Wrexham. Maes-y-Nant dates back to the late Victorian era when it was built as a private house in around 1870. Its name Maes-y-Nant when translated means ‘house by a stream’. In 1959 the house was sold and converted to a hotel with many of its original features being preserved to this day.</a:t>
            </a:r>
            <a:endParaRPr/>
          </a:p>
        </p:txBody>
      </p:sp>
      <p:pic>
        <p:nvPicPr>
          <p:cNvPr id="235" name="Google Shape;235;p13"/>
          <p:cNvPicPr preferRelativeResize="0"/>
          <p:nvPr/>
        </p:nvPicPr>
        <p:blipFill rotWithShape="1">
          <a:blip r:embed="rId3">
            <a:alphaModFix/>
          </a:blip>
          <a:srcRect/>
          <a:stretch/>
        </p:blipFill>
        <p:spPr>
          <a:xfrm>
            <a:off x="6404254" y="350058"/>
            <a:ext cx="5820644" cy="4932156"/>
          </a:xfrm>
          <a:prstGeom prst="rect">
            <a:avLst/>
          </a:prstGeom>
          <a:noFill/>
          <a:ln>
            <a:noFill/>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39"/>
        <p:cNvGrpSpPr/>
        <p:nvPr/>
      </p:nvGrpSpPr>
      <p:grpSpPr>
        <a:xfrm>
          <a:off x="0" y="0"/>
          <a:ext cx="0" cy="0"/>
          <a:chOff x="0" y="0"/>
          <a:chExt cx="0" cy="0"/>
        </a:xfrm>
      </p:grpSpPr>
      <p:sp>
        <p:nvSpPr>
          <p:cNvPr id="240" name="Google Shape;240;p14"/>
          <p:cNvSpPr txBox="1">
            <a:spLocks noGrp="1"/>
          </p:cNvSpPr>
          <p:nvPr>
            <p:ph type="title"/>
          </p:nvPr>
        </p:nvSpPr>
        <p:spPr>
          <a:xfrm>
            <a:off x="1581965" y="0"/>
            <a:ext cx="10018713"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8000"/>
              <a:buFont typeface="Corbel"/>
              <a:buNone/>
            </a:pPr>
            <a:r>
              <a:rPr lang="en-GB" sz="8000"/>
              <a:t>On arrival…</a:t>
            </a:r>
            <a:endParaRPr/>
          </a:p>
        </p:txBody>
      </p:sp>
      <p:pic>
        <p:nvPicPr>
          <p:cNvPr id="241" name="Google Shape;241;p14" descr="Robinwood - 🌙 24-Hour Care at Robinwood – A Good Night's Sleep for  Everyone 💤At Robinwood, we know that a full, exciting day of adventure  needs to be followed by a safe"/>
          <p:cNvPicPr preferRelativeResize="0"/>
          <p:nvPr/>
        </p:nvPicPr>
        <p:blipFill rotWithShape="1">
          <a:blip r:embed="rId3">
            <a:alphaModFix/>
          </a:blip>
          <a:srcRect/>
          <a:stretch/>
        </p:blipFill>
        <p:spPr>
          <a:xfrm>
            <a:off x="5023899" y="1610420"/>
            <a:ext cx="2631813" cy="2631813"/>
          </a:xfrm>
          <a:prstGeom prst="rect">
            <a:avLst/>
          </a:prstGeom>
          <a:noFill/>
          <a:ln>
            <a:noFill/>
          </a:ln>
        </p:spPr>
      </p:pic>
      <p:pic>
        <p:nvPicPr>
          <p:cNvPr id="242" name="Google Shape;242;p14"/>
          <p:cNvPicPr preferRelativeResize="0"/>
          <p:nvPr/>
        </p:nvPicPr>
        <p:blipFill rotWithShape="1">
          <a:blip r:embed="rId4">
            <a:alphaModFix/>
          </a:blip>
          <a:srcRect/>
          <a:stretch/>
        </p:blipFill>
        <p:spPr>
          <a:xfrm>
            <a:off x="8210985" y="2589619"/>
            <a:ext cx="3704326" cy="2654883"/>
          </a:xfrm>
          <a:prstGeom prst="rect">
            <a:avLst/>
          </a:prstGeom>
          <a:noFill/>
          <a:ln>
            <a:noFill/>
          </a:ln>
        </p:spPr>
      </p:pic>
      <p:pic>
        <p:nvPicPr>
          <p:cNvPr id="243" name="Google Shape;243;p14" descr="Your adventure at"/>
          <p:cNvPicPr preferRelativeResize="0"/>
          <p:nvPr/>
        </p:nvPicPr>
        <p:blipFill rotWithShape="1">
          <a:blip r:embed="rId5">
            <a:alphaModFix/>
          </a:blip>
          <a:srcRect/>
          <a:stretch/>
        </p:blipFill>
        <p:spPr>
          <a:xfrm>
            <a:off x="5448457" y="4353050"/>
            <a:ext cx="2008558" cy="2316088"/>
          </a:xfrm>
          <a:prstGeom prst="rect">
            <a:avLst/>
          </a:prstGeom>
          <a:noFill/>
          <a:ln>
            <a:noFill/>
          </a:ln>
        </p:spPr>
      </p:pic>
      <p:pic>
        <p:nvPicPr>
          <p:cNvPr id="244" name="Google Shape;244;p14" descr="Robinwood Activity Centres Career: Working at Robinwood Activity Centres |  Glassdoor"/>
          <p:cNvPicPr preferRelativeResize="0"/>
          <p:nvPr/>
        </p:nvPicPr>
        <p:blipFill rotWithShape="1">
          <a:blip r:embed="rId6">
            <a:alphaModFix/>
          </a:blip>
          <a:srcRect/>
          <a:stretch/>
        </p:blipFill>
        <p:spPr>
          <a:xfrm>
            <a:off x="1408601" y="2210727"/>
            <a:ext cx="2894675" cy="2894675"/>
          </a:xfrm>
          <a:prstGeom prst="rect">
            <a:avLst/>
          </a:prstGeom>
          <a:noFill/>
          <a:ln>
            <a:noFill/>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48"/>
        <p:cNvGrpSpPr/>
        <p:nvPr/>
      </p:nvGrpSpPr>
      <p:grpSpPr>
        <a:xfrm>
          <a:off x="0" y="0"/>
          <a:ext cx="0" cy="0"/>
          <a:chOff x="0" y="0"/>
          <a:chExt cx="0" cy="0"/>
        </a:xfrm>
      </p:grpSpPr>
      <p:sp>
        <p:nvSpPr>
          <p:cNvPr id="249" name="Google Shape;249;p15"/>
          <p:cNvSpPr txBox="1">
            <a:spLocks noGrp="1"/>
          </p:cNvSpPr>
          <p:nvPr>
            <p:ph type="title"/>
          </p:nvPr>
        </p:nvSpPr>
        <p:spPr>
          <a:xfrm>
            <a:off x="7938376" y="-163195"/>
            <a:ext cx="4730059" cy="1752599"/>
          </a:xfrm>
          <a:prstGeom prst="rect">
            <a:avLst/>
          </a:prstGeom>
          <a:noFill/>
          <a:ln>
            <a:noFill/>
          </a:ln>
        </p:spPr>
        <p:txBody>
          <a:bodyPr spcFirstLastPara="1" wrap="square" lIns="91425" tIns="45700" rIns="91425" bIns="45700" anchor="ctr" anchorCtr="0">
            <a:normAutofit/>
          </a:bodyPr>
          <a:lstStyle/>
          <a:p>
            <a:pPr marL="0" lvl="0" indent="0" algn="ctr" rtl="0">
              <a:spcBef>
                <a:spcPts val="0"/>
              </a:spcBef>
              <a:spcAft>
                <a:spcPts val="0"/>
              </a:spcAft>
              <a:buClr>
                <a:schemeClr val="dk1"/>
              </a:buClr>
              <a:buSzPts val="7200"/>
              <a:buFont typeface="Corbel"/>
              <a:buNone/>
            </a:pPr>
            <a:r>
              <a:rPr lang="en-GB" sz="7200"/>
              <a:t>Activities</a:t>
            </a:r>
            <a:endParaRPr/>
          </a:p>
        </p:txBody>
      </p:sp>
      <p:pic>
        <p:nvPicPr>
          <p:cNvPr id="250" name="Google Shape;250;p15"/>
          <p:cNvPicPr preferRelativeResize="0"/>
          <p:nvPr/>
        </p:nvPicPr>
        <p:blipFill rotWithShape="1">
          <a:blip r:embed="rId3">
            <a:alphaModFix/>
          </a:blip>
          <a:srcRect/>
          <a:stretch/>
        </p:blipFill>
        <p:spPr>
          <a:xfrm>
            <a:off x="90905" y="351812"/>
            <a:ext cx="8416929" cy="2773127"/>
          </a:xfrm>
          <a:prstGeom prst="rect">
            <a:avLst/>
          </a:prstGeom>
          <a:noFill/>
          <a:ln>
            <a:noFill/>
          </a:ln>
        </p:spPr>
      </p:pic>
      <p:pic>
        <p:nvPicPr>
          <p:cNvPr id="251" name="Google Shape;251;p15"/>
          <p:cNvPicPr preferRelativeResize="0"/>
          <p:nvPr/>
        </p:nvPicPr>
        <p:blipFill rotWithShape="1">
          <a:blip r:embed="rId4">
            <a:alphaModFix/>
          </a:blip>
          <a:srcRect/>
          <a:stretch/>
        </p:blipFill>
        <p:spPr>
          <a:xfrm>
            <a:off x="2869560" y="3429000"/>
            <a:ext cx="9155009" cy="3242090"/>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55"/>
        <p:cNvGrpSpPr/>
        <p:nvPr/>
      </p:nvGrpSpPr>
      <p:grpSpPr>
        <a:xfrm>
          <a:off x="0" y="0"/>
          <a:ext cx="0" cy="0"/>
          <a:chOff x="0" y="0"/>
          <a:chExt cx="0" cy="0"/>
        </a:xfrm>
      </p:grpSpPr>
      <p:sp>
        <p:nvSpPr>
          <p:cNvPr id="256" name="Google Shape;256;p16"/>
          <p:cNvSpPr txBox="1">
            <a:spLocks noGrp="1"/>
          </p:cNvSpPr>
          <p:nvPr>
            <p:ph type="title"/>
          </p:nvPr>
        </p:nvSpPr>
        <p:spPr>
          <a:xfrm>
            <a:off x="862872" y="1614257"/>
            <a:ext cx="4730059" cy="1752599"/>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sz="7200"/>
              <a:t>What to bring</a:t>
            </a:r>
            <a:endParaRPr/>
          </a:p>
        </p:txBody>
      </p:sp>
      <p:pic>
        <p:nvPicPr>
          <p:cNvPr id="257" name="Google Shape;257;p16"/>
          <p:cNvPicPr preferRelativeResize="0"/>
          <p:nvPr/>
        </p:nvPicPr>
        <p:blipFill rotWithShape="1">
          <a:blip r:embed="rId3">
            <a:alphaModFix/>
          </a:blip>
          <a:srcRect/>
          <a:stretch/>
        </p:blipFill>
        <p:spPr>
          <a:xfrm>
            <a:off x="6599070" y="-62144"/>
            <a:ext cx="4638335" cy="6858000"/>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17"/>
          <p:cNvSpPr txBox="1">
            <a:spLocks noGrp="1"/>
          </p:cNvSpPr>
          <p:nvPr>
            <p:ph type="title"/>
          </p:nvPr>
        </p:nvSpPr>
        <p:spPr>
          <a:xfrm>
            <a:off x="1164713" y="602203"/>
            <a:ext cx="4730059" cy="1752599"/>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sz="7200"/>
              <a:t>What not to bring</a:t>
            </a:r>
            <a:endParaRPr/>
          </a:p>
        </p:txBody>
      </p:sp>
      <p:sp>
        <p:nvSpPr>
          <p:cNvPr id="263" name="Google Shape;263;p17"/>
          <p:cNvSpPr txBox="1"/>
          <p:nvPr/>
        </p:nvSpPr>
        <p:spPr>
          <a:xfrm>
            <a:off x="5781582" y="1086067"/>
            <a:ext cx="6094500" cy="50178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3200"/>
              <a:buFont typeface="Arial"/>
              <a:buChar char="•"/>
            </a:pPr>
            <a:r>
              <a:rPr lang="en-GB" sz="3200">
                <a:solidFill>
                  <a:schemeClr val="dk1"/>
                </a:solidFill>
                <a:latin typeface="Corbel"/>
                <a:ea typeface="Corbel"/>
                <a:cs typeface="Corbel"/>
                <a:sym typeface="Corbel"/>
              </a:rPr>
              <a:t>Cameras – don’t worry the teachers will take lots of photos and we will keep you posted on Twitter! </a:t>
            </a:r>
            <a:endParaRPr/>
          </a:p>
          <a:p>
            <a:pPr marL="457200" marR="0" lvl="0" indent="-457200" algn="l" rtl="0">
              <a:spcBef>
                <a:spcPts val="0"/>
              </a:spcBef>
              <a:spcAft>
                <a:spcPts val="0"/>
              </a:spcAft>
              <a:buClr>
                <a:schemeClr val="dk1"/>
              </a:buClr>
              <a:buSzPts val="3200"/>
              <a:buFont typeface="Arial"/>
              <a:buChar char="•"/>
            </a:pPr>
            <a:r>
              <a:rPr lang="en-GB" sz="3200">
                <a:solidFill>
                  <a:schemeClr val="dk1"/>
                </a:solidFill>
                <a:latin typeface="Corbel"/>
                <a:ea typeface="Corbel"/>
                <a:cs typeface="Corbel"/>
                <a:sym typeface="Corbel"/>
              </a:rPr>
              <a:t>Valuable items – mobile phones, tablets or expensive watches.</a:t>
            </a:r>
            <a:endParaRPr/>
          </a:p>
          <a:p>
            <a:pPr marL="457200" marR="0" lvl="0" indent="-457200" algn="l" rtl="0">
              <a:spcBef>
                <a:spcPts val="0"/>
              </a:spcBef>
              <a:spcAft>
                <a:spcPts val="0"/>
              </a:spcAft>
              <a:buClr>
                <a:schemeClr val="dk1"/>
              </a:buClr>
              <a:buSzPts val="3200"/>
              <a:buFont typeface="Arial"/>
              <a:buChar char="•"/>
            </a:pPr>
            <a:r>
              <a:rPr lang="en-GB" sz="3200">
                <a:solidFill>
                  <a:schemeClr val="dk1"/>
                </a:solidFill>
                <a:latin typeface="Corbel"/>
                <a:ea typeface="Corbel"/>
                <a:cs typeface="Corbel"/>
                <a:sym typeface="Corbel"/>
              </a:rPr>
              <a:t>Aerosol sprays – they set off the fire alarms. </a:t>
            </a:r>
            <a:endParaRPr/>
          </a:p>
          <a:p>
            <a:pPr marL="457200" marR="0" lvl="0" indent="-457200" algn="l" rtl="0">
              <a:spcBef>
                <a:spcPts val="0"/>
              </a:spcBef>
              <a:spcAft>
                <a:spcPts val="0"/>
              </a:spcAft>
              <a:buClr>
                <a:schemeClr val="dk1"/>
              </a:buClr>
              <a:buSzPts val="3200"/>
              <a:buFont typeface="Arial"/>
              <a:buChar char="•"/>
            </a:pPr>
            <a:r>
              <a:rPr lang="en-GB" sz="3200">
                <a:solidFill>
                  <a:schemeClr val="dk1"/>
                </a:solidFill>
                <a:latin typeface="Corbel"/>
                <a:ea typeface="Corbel"/>
                <a:cs typeface="Corbel"/>
                <a:sym typeface="Corbel"/>
              </a:rPr>
              <a:t>No snacks – all the food is provided.</a:t>
            </a:r>
            <a:endParaRPr/>
          </a:p>
        </p:txBody>
      </p:sp>
      <p:pic>
        <p:nvPicPr>
          <p:cNvPr id="264" name="Google Shape;264;p17"/>
          <p:cNvPicPr preferRelativeResize="0"/>
          <p:nvPr/>
        </p:nvPicPr>
        <p:blipFill rotWithShape="1">
          <a:blip r:embed="rId3">
            <a:alphaModFix/>
          </a:blip>
          <a:srcRect/>
          <a:stretch/>
        </p:blipFill>
        <p:spPr>
          <a:xfrm>
            <a:off x="4372971" y="2490556"/>
            <a:ext cx="1314286" cy="3895238"/>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68"/>
        <p:cNvGrpSpPr/>
        <p:nvPr/>
      </p:nvGrpSpPr>
      <p:grpSpPr>
        <a:xfrm>
          <a:off x="0" y="0"/>
          <a:ext cx="0" cy="0"/>
          <a:chOff x="0" y="0"/>
          <a:chExt cx="0" cy="0"/>
        </a:xfrm>
      </p:grpSpPr>
      <p:sp>
        <p:nvSpPr>
          <p:cNvPr id="269" name="Google Shape;269;p18"/>
          <p:cNvSpPr txBox="1">
            <a:spLocks noGrp="1"/>
          </p:cNvSpPr>
          <p:nvPr>
            <p:ph type="title"/>
          </p:nvPr>
        </p:nvSpPr>
        <p:spPr>
          <a:xfrm>
            <a:off x="1164713" y="602203"/>
            <a:ext cx="4730059" cy="1752599"/>
          </a:xfrm>
          <a:prstGeom prst="rect">
            <a:avLst/>
          </a:prstGeom>
          <a:noFill/>
          <a:ln>
            <a:noFill/>
          </a:ln>
        </p:spPr>
        <p:txBody>
          <a:bodyPr spcFirstLastPara="1" wrap="square" lIns="91425" tIns="45700" rIns="91425" bIns="45700" anchor="ctr" anchorCtr="0">
            <a:normAutofit fontScale="90000"/>
          </a:bodyPr>
          <a:lstStyle/>
          <a:p>
            <a:pPr marL="0" lvl="0" indent="0" algn="ctr" rtl="0">
              <a:spcBef>
                <a:spcPts val="0"/>
              </a:spcBef>
              <a:spcAft>
                <a:spcPts val="0"/>
              </a:spcAft>
              <a:buClr>
                <a:schemeClr val="dk1"/>
              </a:buClr>
              <a:buSzPct val="100000"/>
              <a:buFont typeface="Corbel"/>
              <a:buNone/>
            </a:pPr>
            <a:r>
              <a:rPr lang="en-GB" sz="7200"/>
              <a:t>What you need to do:</a:t>
            </a:r>
            <a:endParaRPr/>
          </a:p>
        </p:txBody>
      </p:sp>
      <p:sp>
        <p:nvSpPr>
          <p:cNvPr id="270" name="Google Shape;270;p18"/>
          <p:cNvSpPr txBox="1"/>
          <p:nvPr/>
        </p:nvSpPr>
        <p:spPr>
          <a:xfrm>
            <a:off x="5781577" y="1086075"/>
            <a:ext cx="4505400" cy="3047700"/>
          </a:xfrm>
          <a:prstGeom prst="rect">
            <a:avLst/>
          </a:prstGeom>
          <a:noFill/>
          <a:ln>
            <a:noFill/>
          </a:ln>
        </p:spPr>
        <p:txBody>
          <a:bodyPr spcFirstLastPara="1" wrap="square" lIns="91425" tIns="45700" rIns="91425" bIns="45700" anchor="t" anchorCtr="0">
            <a:spAutoFit/>
          </a:bodyPr>
          <a:lstStyle/>
          <a:p>
            <a:pPr marL="457200" marR="0" lvl="0" indent="-457200" algn="l" rtl="0">
              <a:spcBef>
                <a:spcPts val="0"/>
              </a:spcBef>
              <a:spcAft>
                <a:spcPts val="0"/>
              </a:spcAft>
              <a:buClr>
                <a:schemeClr val="dk1"/>
              </a:buClr>
              <a:buSzPts val="3200"/>
              <a:buFont typeface="Arial"/>
              <a:buChar char="•"/>
            </a:pPr>
            <a:r>
              <a:rPr lang="en-GB" sz="3200">
                <a:solidFill>
                  <a:schemeClr val="dk1"/>
                </a:solidFill>
                <a:latin typeface="Corbel"/>
                <a:ea typeface="Corbel"/>
                <a:cs typeface="Corbel"/>
                <a:sym typeface="Corbel"/>
              </a:rPr>
              <a:t>Please check payment dates.</a:t>
            </a:r>
            <a:endParaRPr/>
          </a:p>
          <a:p>
            <a:pPr marL="457200" marR="0" lvl="0" indent="-457200" algn="l" rtl="0">
              <a:spcBef>
                <a:spcPts val="0"/>
              </a:spcBef>
              <a:spcAft>
                <a:spcPts val="0"/>
              </a:spcAft>
              <a:buClr>
                <a:schemeClr val="dk1"/>
              </a:buClr>
              <a:buSzPts val="3200"/>
              <a:buFont typeface="Arial"/>
              <a:buChar char="•"/>
            </a:pPr>
            <a:r>
              <a:rPr lang="en-GB" sz="3200">
                <a:solidFill>
                  <a:schemeClr val="dk1"/>
                </a:solidFill>
                <a:latin typeface="Corbel"/>
                <a:ea typeface="Corbel"/>
                <a:cs typeface="Corbel"/>
                <a:sym typeface="Corbel"/>
              </a:rPr>
              <a:t>Look out for kit lists and medical forms nearer to the time.</a:t>
            </a:r>
            <a:endParaRPr sz="3200">
              <a:solidFill>
                <a:schemeClr val="dk1"/>
              </a:solidFill>
              <a:latin typeface="Corbel"/>
              <a:ea typeface="Corbel"/>
              <a:cs typeface="Corbel"/>
              <a:sym typeface="Corbel"/>
            </a:endParaRPr>
          </a:p>
          <a:p>
            <a:pPr marL="457200" marR="0" lvl="0" indent="-254000" algn="l" rtl="0">
              <a:spcBef>
                <a:spcPts val="0"/>
              </a:spcBef>
              <a:spcAft>
                <a:spcPts val="0"/>
              </a:spcAft>
              <a:buClr>
                <a:schemeClr val="dk1"/>
              </a:buClr>
              <a:buSzPts val="3200"/>
              <a:buFont typeface="Arial"/>
              <a:buNone/>
            </a:pPr>
            <a:endParaRPr sz="3200">
              <a:solidFill>
                <a:schemeClr val="dk1"/>
              </a:solidFill>
              <a:latin typeface="Corbel"/>
              <a:ea typeface="Corbel"/>
              <a:cs typeface="Corbel"/>
              <a:sym typeface="Corbel"/>
            </a:endParaRPr>
          </a:p>
        </p:txBody>
      </p:sp>
    </p:spTree>
  </p:cSld>
  <p:clrMapOvr>
    <a:masterClrMapping/>
  </p:clrMapOvr>
</p:sld>
</file>

<file path=ppt/theme/theme1.xml><?xml version="1.0" encoding="utf-8"?>
<a:theme xmlns:a="http://schemas.openxmlformats.org/drawingml/2006/main" name="Parallax">
  <a:themeElements>
    <a:clrScheme name="Violet">
      <a:dk1>
        <a:srgbClr val="000000"/>
      </a:dk1>
      <a:lt1>
        <a:srgbClr val="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1241</Words>
  <Application>Microsoft Office PowerPoint</Application>
  <PresentationFormat>Widescreen</PresentationFormat>
  <Paragraphs>119</Paragraphs>
  <Slides>19</Slides>
  <Notes>19</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19</vt:i4>
      </vt:variant>
    </vt:vector>
  </HeadingPairs>
  <TitlesOfParts>
    <vt:vector size="23" baseType="lpstr">
      <vt:lpstr>Corbel</vt:lpstr>
      <vt:lpstr>Calibri</vt:lpstr>
      <vt:lpstr>Arial</vt:lpstr>
      <vt:lpstr>Parallax</vt:lpstr>
      <vt:lpstr>Year 6: KS2 SATs meeting </vt:lpstr>
      <vt:lpstr>Our approach – to prepare and to aim high but to maintain the whole curriculum </vt:lpstr>
      <vt:lpstr>How will we be supporting in school?</vt:lpstr>
      <vt:lpstr>How can you help at home?</vt:lpstr>
      <vt:lpstr>Additional support during the tests… </vt:lpstr>
      <vt:lpstr>Observers </vt:lpstr>
      <vt:lpstr>Timetable and the tests – wk beg   </vt:lpstr>
      <vt:lpstr>What information will I receive about my child after the SATs?</vt:lpstr>
      <vt:lpstr>Test Results </vt:lpstr>
      <vt:lpstr>What is a scale score?</vt:lpstr>
      <vt:lpstr>Progress Measures </vt:lpstr>
      <vt:lpstr>Teacher Assessment</vt:lpstr>
      <vt:lpstr>Robinwood Wednesday 15th  to Friday 17th July 2026 </vt:lpstr>
      <vt:lpstr>PowerPoint Presentation</vt:lpstr>
      <vt:lpstr>On arrival…</vt:lpstr>
      <vt:lpstr>Activities</vt:lpstr>
      <vt:lpstr>What to bring</vt:lpstr>
      <vt:lpstr>What not to bring</vt:lpstr>
      <vt:lpstr>What you need to do:</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KS2 SATs meeting </dc:title>
  <dc:creator>dpresswood@me.com</dc:creator>
  <cp:lastModifiedBy>N Poole</cp:lastModifiedBy>
  <cp:revision>1</cp:revision>
  <dcterms:created xsi:type="dcterms:W3CDTF">2019-01-14T18:25:34Z</dcterms:created>
  <dcterms:modified xsi:type="dcterms:W3CDTF">2026-02-12T12:27:16Z</dcterms:modified>
</cp:coreProperties>
</file>