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2.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8.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4.xml" ContentType="application/vnd.openxmlformats-officedocument.presentationml.notesSlide+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7.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ink/ink1.xml" ContentType="application/inkml+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20.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8.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93" r:id="rId4"/>
  </p:sldMasterIdLst>
  <p:notesMasterIdLst>
    <p:notesMasterId r:id="rId42"/>
  </p:notesMasterIdLst>
  <p:handoutMasterIdLst>
    <p:handoutMasterId r:id="rId43"/>
  </p:handoutMasterIdLst>
  <p:sldIdLst>
    <p:sldId id="482" r:id="rId5"/>
    <p:sldId id="484" r:id="rId6"/>
    <p:sldId id="632" r:id="rId7"/>
    <p:sldId id="633" r:id="rId8"/>
    <p:sldId id="496" r:id="rId9"/>
    <p:sldId id="640" r:id="rId10"/>
    <p:sldId id="507" r:id="rId11"/>
    <p:sldId id="643" r:id="rId12"/>
    <p:sldId id="645" r:id="rId13"/>
    <p:sldId id="646" r:id="rId14"/>
    <p:sldId id="647" r:id="rId15"/>
    <p:sldId id="648" r:id="rId16"/>
    <p:sldId id="649" r:id="rId17"/>
    <p:sldId id="650" r:id="rId18"/>
    <p:sldId id="651" r:id="rId19"/>
    <p:sldId id="652" r:id="rId20"/>
    <p:sldId id="653" r:id="rId21"/>
    <p:sldId id="654" r:id="rId22"/>
    <p:sldId id="655" r:id="rId23"/>
    <p:sldId id="656" r:id="rId24"/>
    <p:sldId id="669" r:id="rId25"/>
    <p:sldId id="618" r:id="rId26"/>
    <p:sldId id="658" r:id="rId27"/>
    <p:sldId id="662" r:id="rId28"/>
    <p:sldId id="619" r:id="rId29"/>
    <p:sldId id="664" r:id="rId30"/>
    <p:sldId id="665" r:id="rId31"/>
    <p:sldId id="666" r:id="rId32"/>
    <p:sldId id="620" r:id="rId33"/>
    <p:sldId id="657" r:id="rId34"/>
    <p:sldId id="583" r:id="rId35"/>
    <p:sldId id="660" r:id="rId36"/>
    <p:sldId id="667" r:id="rId37"/>
    <p:sldId id="343" r:id="rId38"/>
    <p:sldId id="663" r:id="rId39"/>
    <p:sldId id="527" r:id="rId40"/>
    <p:sldId id="624" r:id="rId41"/>
  </p:sldIdLst>
  <p:sldSz cx="12192000" cy="6858000"/>
  <p:notesSz cx="6669088"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966"/>
    <a:srgbClr val="BED636"/>
    <a:srgbClr val="F4F4DC"/>
    <a:srgbClr val="99CC00"/>
    <a:srgbClr val="B9B827"/>
    <a:srgbClr val="D7D69E"/>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428" autoAdjust="0"/>
    <p:restoredTop sz="72111" autoAdjust="0"/>
  </p:normalViewPr>
  <p:slideViewPr>
    <p:cSldViewPr snapToGrid="0">
      <p:cViewPr varScale="1">
        <p:scale>
          <a:sx n="82" d="100"/>
          <a:sy n="82" d="100"/>
        </p:scale>
        <p:origin x="1398" y="9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handoutMaster" Target="handoutMasters/handoutMaster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diagrams/_rels/data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ata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ata15.xml.rels><?xml version="1.0" encoding="UTF-8" standalone="yes"?>
<Relationships xmlns="http://schemas.openxmlformats.org/package/2006/relationships"><Relationship Id="rId1" Type="http://schemas.openxmlformats.org/officeDocument/2006/relationships/hyperlink" Target="https://sensory-processing.middletownautism.com/best-practice-sensory/resources/#calm-cards" TargetMode="External"/></Relationships>
</file>

<file path=ppt/diagrams/_rels/data16.xml.rels><?xml version="1.0" encoding="UTF-8" standalone="yes"?>
<Relationships xmlns="http://schemas.openxmlformats.org/package/2006/relationships"><Relationship Id="rId1" Type="http://schemas.openxmlformats.org/officeDocument/2006/relationships/hyperlink" Target="https://sensory-processing.middletownautism.com/best-practice-sensory/resources/#theraband" TargetMode="External"/></Relationships>
</file>

<file path=ppt/diagrams/_rels/drawing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svg"/><Relationship Id="rId1" Type="http://schemas.openxmlformats.org/officeDocument/2006/relationships/image" Target="../media/image3.png"/><Relationship Id="rId6" Type="http://schemas.openxmlformats.org/officeDocument/2006/relationships/image" Target="../media/image8.svg"/><Relationship Id="rId5" Type="http://schemas.openxmlformats.org/officeDocument/2006/relationships/image" Target="../media/image7.png"/><Relationship Id="rId10" Type="http://schemas.openxmlformats.org/officeDocument/2006/relationships/image" Target="../media/image12.svg"/><Relationship Id="rId4" Type="http://schemas.openxmlformats.org/officeDocument/2006/relationships/image" Target="../media/image6.svg"/><Relationship Id="rId9" Type="http://schemas.openxmlformats.org/officeDocument/2006/relationships/image" Target="../media/image11.png"/></Relationships>
</file>

<file path=ppt/diagrams/_rels/drawing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15.xml.rels><?xml version="1.0" encoding="UTF-8" standalone="yes"?>
<Relationships xmlns="http://schemas.openxmlformats.org/package/2006/relationships"><Relationship Id="rId1" Type="http://schemas.openxmlformats.org/officeDocument/2006/relationships/hyperlink" Target="https://sensory-processing.middletownautism.com/best-practice-sensory/resources/#calm-cards" TargetMode="External"/></Relationships>
</file>

<file path=ppt/diagrams/_rels/drawing16.xml.rels><?xml version="1.0" encoding="UTF-8" standalone="yes"?>
<Relationships xmlns="http://schemas.openxmlformats.org/package/2006/relationships"><Relationship Id="rId1" Type="http://schemas.openxmlformats.org/officeDocument/2006/relationships/hyperlink" Target="https://sensory-processing.middletownautism.com/best-practice-sensory/resources/#theraband"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8BE016-EEFA-46B1-9323-B8B7DCADECA1}" type="doc">
      <dgm:prSet loTypeId="urn:microsoft.com/office/officeart/2005/8/layout/hierarchy1" loCatId="hierarchy" qsTypeId="urn:microsoft.com/office/officeart/2005/8/quickstyle/simple5" qsCatId="simple" csTypeId="urn:microsoft.com/office/officeart/2005/8/colors/accent1_2" csCatId="accent1" phldr="1"/>
      <dgm:spPr/>
      <dgm:t>
        <a:bodyPr/>
        <a:lstStyle/>
        <a:p>
          <a:endParaRPr lang="en-US"/>
        </a:p>
      </dgm:t>
    </dgm:pt>
    <dgm:pt modelId="{5F266943-0BC0-41AF-8153-3025B33528E7}">
      <dgm:prSet/>
      <dgm:spPr/>
      <dgm:t>
        <a:bodyPr/>
        <a:lstStyle/>
        <a:p>
          <a:r>
            <a:rPr lang="en-US"/>
            <a:t>We </a:t>
          </a:r>
          <a:r>
            <a:rPr lang="en-US" u="sng"/>
            <a:t>all</a:t>
          </a:r>
          <a:r>
            <a:rPr lang="en-US"/>
            <a:t> have:</a:t>
          </a:r>
        </a:p>
      </dgm:t>
    </dgm:pt>
    <dgm:pt modelId="{6EE2B793-6103-4236-9CC8-1B3655B3A75F}" type="parTrans" cxnId="{8145F63D-46D8-4513-96D6-66A11D445948}">
      <dgm:prSet/>
      <dgm:spPr/>
      <dgm:t>
        <a:bodyPr/>
        <a:lstStyle/>
        <a:p>
          <a:endParaRPr lang="en-US"/>
        </a:p>
      </dgm:t>
    </dgm:pt>
    <dgm:pt modelId="{AD5A2CF3-F039-4471-8716-B4C659357DDD}" type="sibTrans" cxnId="{8145F63D-46D8-4513-96D6-66A11D445948}">
      <dgm:prSet/>
      <dgm:spPr/>
      <dgm:t>
        <a:bodyPr/>
        <a:lstStyle/>
        <a:p>
          <a:endParaRPr lang="en-US"/>
        </a:p>
      </dgm:t>
    </dgm:pt>
    <dgm:pt modelId="{85201AB3-8195-4201-822F-D20033044370}">
      <dgm:prSet/>
      <dgm:spPr/>
      <dgm:t>
        <a:bodyPr/>
        <a:lstStyle/>
        <a:p>
          <a:r>
            <a:rPr lang="en-US" dirty="0"/>
            <a:t>sensory differences</a:t>
          </a:r>
        </a:p>
      </dgm:t>
    </dgm:pt>
    <dgm:pt modelId="{1D6190D5-1E05-4760-9D4F-C18EE9620A09}" type="parTrans" cxnId="{27CCEFA5-2D9F-4496-BE26-B09E8459CA90}">
      <dgm:prSet/>
      <dgm:spPr/>
      <dgm:t>
        <a:bodyPr/>
        <a:lstStyle/>
        <a:p>
          <a:endParaRPr lang="en-GB"/>
        </a:p>
      </dgm:t>
    </dgm:pt>
    <dgm:pt modelId="{9FFA6ED0-1DE9-4193-9C7A-889B5845D77C}" type="sibTrans" cxnId="{27CCEFA5-2D9F-4496-BE26-B09E8459CA90}">
      <dgm:prSet/>
      <dgm:spPr/>
      <dgm:t>
        <a:bodyPr/>
        <a:lstStyle/>
        <a:p>
          <a:endParaRPr lang="en-GB"/>
        </a:p>
      </dgm:t>
    </dgm:pt>
    <dgm:pt modelId="{9696A27D-B19B-49E3-8334-728156BC1B90}">
      <dgm:prSet/>
      <dgm:spPr/>
      <dgm:t>
        <a:bodyPr/>
        <a:lstStyle/>
        <a:p>
          <a:r>
            <a:rPr lang="en-US"/>
            <a:t>fluctuating arousal levels</a:t>
          </a:r>
        </a:p>
      </dgm:t>
    </dgm:pt>
    <dgm:pt modelId="{56E8C0D7-B2DF-4486-8B89-32CE8A81D947}" type="parTrans" cxnId="{C67608A3-458F-447F-9D1D-A987710EBA1A}">
      <dgm:prSet/>
      <dgm:spPr/>
      <dgm:t>
        <a:bodyPr/>
        <a:lstStyle/>
        <a:p>
          <a:endParaRPr lang="en-GB"/>
        </a:p>
      </dgm:t>
    </dgm:pt>
    <dgm:pt modelId="{D8AF8AF6-F3DD-493C-A4D0-389920923F76}" type="sibTrans" cxnId="{C67608A3-458F-447F-9D1D-A987710EBA1A}">
      <dgm:prSet/>
      <dgm:spPr/>
      <dgm:t>
        <a:bodyPr/>
        <a:lstStyle/>
        <a:p>
          <a:endParaRPr lang="en-GB"/>
        </a:p>
      </dgm:t>
    </dgm:pt>
    <dgm:pt modelId="{00EBDD7E-FA22-4C74-BDB8-7F5FD07481D9}">
      <dgm:prSet/>
      <dgm:spPr/>
      <dgm:t>
        <a:bodyPr/>
        <a:lstStyle/>
        <a:p>
          <a:r>
            <a:rPr lang="en-US"/>
            <a:t>strategies we use to regulate </a:t>
          </a:r>
        </a:p>
      </dgm:t>
    </dgm:pt>
    <dgm:pt modelId="{65D39431-69B5-4CD1-A778-BEA2409F115F}" type="parTrans" cxnId="{7B6337F8-FB17-482F-94BC-A0B8A78085F0}">
      <dgm:prSet/>
      <dgm:spPr/>
      <dgm:t>
        <a:bodyPr/>
        <a:lstStyle/>
        <a:p>
          <a:endParaRPr lang="en-GB"/>
        </a:p>
      </dgm:t>
    </dgm:pt>
    <dgm:pt modelId="{28E8FCE7-22C2-46E2-9531-67D7D64AE117}" type="sibTrans" cxnId="{7B6337F8-FB17-482F-94BC-A0B8A78085F0}">
      <dgm:prSet/>
      <dgm:spPr/>
      <dgm:t>
        <a:bodyPr/>
        <a:lstStyle/>
        <a:p>
          <a:endParaRPr lang="en-GB"/>
        </a:p>
      </dgm:t>
    </dgm:pt>
    <dgm:pt modelId="{E4E867B8-9B74-4198-817B-51E3051FE0CC}" type="pres">
      <dgm:prSet presAssocID="{958BE016-EEFA-46B1-9323-B8B7DCADECA1}" presName="hierChild1" presStyleCnt="0">
        <dgm:presLayoutVars>
          <dgm:chPref val="1"/>
          <dgm:dir/>
          <dgm:animOne val="branch"/>
          <dgm:animLvl val="lvl"/>
          <dgm:resizeHandles/>
        </dgm:presLayoutVars>
      </dgm:prSet>
      <dgm:spPr/>
    </dgm:pt>
    <dgm:pt modelId="{BC92C9FB-9B77-4F91-B588-C675DACDFD02}" type="pres">
      <dgm:prSet presAssocID="{5F266943-0BC0-41AF-8153-3025B33528E7}" presName="hierRoot1" presStyleCnt="0"/>
      <dgm:spPr/>
    </dgm:pt>
    <dgm:pt modelId="{729EAAF8-E557-4D15-BAFF-3A1A01E1D46A}" type="pres">
      <dgm:prSet presAssocID="{5F266943-0BC0-41AF-8153-3025B33528E7}" presName="composite" presStyleCnt="0"/>
      <dgm:spPr/>
    </dgm:pt>
    <dgm:pt modelId="{434C650D-5626-4956-97B9-6B8EA7B08628}" type="pres">
      <dgm:prSet presAssocID="{5F266943-0BC0-41AF-8153-3025B33528E7}" presName="background" presStyleLbl="node0" presStyleIdx="0" presStyleCnt="1"/>
      <dgm:spPr/>
    </dgm:pt>
    <dgm:pt modelId="{A1EA8F3D-D829-49F9-B7F9-FEA44EBAA6E6}" type="pres">
      <dgm:prSet presAssocID="{5F266943-0BC0-41AF-8153-3025B33528E7}" presName="text" presStyleLbl="fgAcc0" presStyleIdx="0" presStyleCnt="1">
        <dgm:presLayoutVars>
          <dgm:chPref val="3"/>
        </dgm:presLayoutVars>
      </dgm:prSet>
      <dgm:spPr/>
    </dgm:pt>
    <dgm:pt modelId="{7ACF88E4-7FF5-4A72-86DE-B55163A03385}" type="pres">
      <dgm:prSet presAssocID="{5F266943-0BC0-41AF-8153-3025B33528E7}" presName="hierChild2" presStyleCnt="0"/>
      <dgm:spPr/>
    </dgm:pt>
    <dgm:pt modelId="{AC9C29C6-FC82-4B84-A1BF-8F6132AC5385}" type="pres">
      <dgm:prSet presAssocID="{1D6190D5-1E05-4760-9D4F-C18EE9620A09}" presName="Name10" presStyleLbl="parChTrans1D2" presStyleIdx="0" presStyleCnt="3"/>
      <dgm:spPr/>
    </dgm:pt>
    <dgm:pt modelId="{F3517192-AD3D-400E-918E-45E89099DC9B}" type="pres">
      <dgm:prSet presAssocID="{85201AB3-8195-4201-822F-D20033044370}" presName="hierRoot2" presStyleCnt="0"/>
      <dgm:spPr/>
    </dgm:pt>
    <dgm:pt modelId="{3E6D5A14-C52F-4655-9786-25A157A6089A}" type="pres">
      <dgm:prSet presAssocID="{85201AB3-8195-4201-822F-D20033044370}" presName="composite2" presStyleCnt="0"/>
      <dgm:spPr/>
    </dgm:pt>
    <dgm:pt modelId="{97AA3D19-4C4C-4702-8796-43D5D428789C}" type="pres">
      <dgm:prSet presAssocID="{85201AB3-8195-4201-822F-D20033044370}" presName="background2" presStyleLbl="node2" presStyleIdx="0" presStyleCnt="3"/>
      <dgm:spPr/>
    </dgm:pt>
    <dgm:pt modelId="{011FFD5C-A95F-4E44-BD81-BF55E329567F}" type="pres">
      <dgm:prSet presAssocID="{85201AB3-8195-4201-822F-D20033044370}" presName="text2" presStyleLbl="fgAcc2" presStyleIdx="0" presStyleCnt="3">
        <dgm:presLayoutVars>
          <dgm:chPref val="3"/>
        </dgm:presLayoutVars>
      </dgm:prSet>
      <dgm:spPr/>
    </dgm:pt>
    <dgm:pt modelId="{6B69E301-8657-4219-97F1-D5C2A6204D07}" type="pres">
      <dgm:prSet presAssocID="{85201AB3-8195-4201-822F-D20033044370}" presName="hierChild3" presStyleCnt="0"/>
      <dgm:spPr/>
    </dgm:pt>
    <dgm:pt modelId="{1A88D0CF-E8DD-464D-A153-4D7D0393D8E4}" type="pres">
      <dgm:prSet presAssocID="{56E8C0D7-B2DF-4486-8B89-32CE8A81D947}" presName="Name10" presStyleLbl="parChTrans1D2" presStyleIdx="1" presStyleCnt="3"/>
      <dgm:spPr/>
    </dgm:pt>
    <dgm:pt modelId="{A076730D-DC85-4FF1-B905-7491C2B3ABFD}" type="pres">
      <dgm:prSet presAssocID="{9696A27D-B19B-49E3-8334-728156BC1B90}" presName="hierRoot2" presStyleCnt="0"/>
      <dgm:spPr/>
    </dgm:pt>
    <dgm:pt modelId="{DB05B596-37E8-4173-9933-832E9DC12C03}" type="pres">
      <dgm:prSet presAssocID="{9696A27D-B19B-49E3-8334-728156BC1B90}" presName="composite2" presStyleCnt="0"/>
      <dgm:spPr/>
    </dgm:pt>
    <dgm:pt modelId="{C24148EA-CCD2-4BA6-8045-939ED6E86BF4}" type="pres">
      <dgm:prSet presAssocID="{9696A27D-B19B-49E3-8334-728156BC1B90}" presName="background2" presStyleLbl="node2" presStyleIdx="1" presStyleCnt="3"/>
      <dgm:spPr/>
    </dgm:pt>
    <dgm:pt modelId="{614064B3-2A5B-4EDC-BC71-A9A825AA8D03}" type="pres">
      <dgm:prSet presAssocID="{9696A27D-B19B-49E3-8334-728156BC1B90}" presName="text2" presStyleLbl="fgAcc2" presStyleIdx="1" presStyleCnt="3">
        <dgm:presLayoutVars>
          <dgm:chPref val="3"/>
        </dgm:presLayoutVars>
      </dgm:prSet>
      <dgm:spPr/>
    </dgm:pt>
    <dgm:pt modelId="{3F677907-D342-4196-BD16-E3B26E6829E7}" type="pres">
      <dgm:prSet presAssocID="{9696A27D-B19B-49E3-8334-728156BC1B90}" presName="hierChild3" presStyleCnt="0"/>
      <dgm:spPr/>
    </dgm:pt>
    <dgm:pt modelId="{E001DE45-50BD-42A9-A4FF-8224C2CE0757}" type="pres">
      <dgm:prSet presAssocID="{65D39431-69B5-4CD1-A778-BEA2409F115F}" presName="Name10" presStyleLbl="parChTrans1D2" presStyleIdx="2" presStyleCnt="3"/>
      <dgm:spPr/>
    </dgm:pt>
    <dgm:pt modelId="{C6FCF9FA-28BB-41B9-AA11-82EE992CEFFD}" type="pres">
      <dgm:prSet presAssocID="{00EBDD7E-FA22-4C74-BDB8-7F5FD07481D9}" presName="hierRoot2" presStyleCnt="0"/>
      <dgm:spPr/>
    </dgm:pt>
    <dgm:pt modelId="{48D38FC7-7BDB-4B5A-BB5D-616DEBE31DA8}" type="pres">
      <dgm:prSet presAssocID="{00EBDD7E-FA22-4C74-BDB8-7F5FD07481D9}" presName="composite2" presStyleCnt="0"/>
      <dgm:spPr/>
    </dgm:pt>
    <dgm:pt modelId="{0CDEB3A9-8C36-4E3F-8E48-6B48E46EC0B3}" type="pres">
      <dgm:prSet presAssocID="{00EBDD7E-FA22-4C74-BDB8-7F5FD07481D9}" presName="background2" presStyleLbl="node2" presStyleIdx="2" presStyleCnt="3"/>
      <dgm:spPr/>
    </dgm:pt>
    <dgm:pt modelId="{D9377A34-1FBE-47F0-A661-AC4883AFCF3B}" type="pres">
      <dgm:prSet presAssocID="{00EBDD7E-FA22-4C74-BDB8-7F5FD07481D9}" presName="text2" presStyleLbl="fgAcc2" presStyleIdx="2" presStyleCnt="3">
        <dgm:presLayoutVars>
          <dgm:chPref val="3"/>
        </dgm:presLayoutVars>
      </dgm:prSet>
      <dgm:spPr/>
    </dgm:pt>
    <dgm:pt modelId="{2619DAC5-3FE0-4C2E-AB95-251F552E3077}" type="pres">
      <dgm:prSet presAssocID="{00EBDD7E-FA22-4C74-BDB8-7F5FD07481D9}" presName="hierChild3" presStyleCnt="0"/>
      <dgm:spPr/>
    </dgm:pt>
  </dgm:ptLst>
  <dgm:cxnLst>
    <dgm:cxn modelId="{8C9EAD01-DF52-4CCA-8243-32E9B96D5F84}" type="presOf" srcId="{65D39431-69B5-4CD1-A778-BEA2409F115F}" destId="{E001DE45-50BD-42A9-A4FF-8224C2CE0757}" srcOrd="0" destOrd="0" presId="urn:microsoft.com/office/officeart/2005/8/layout/hierarchy1"/>
    <dgm:cxn modelId="{C4194B2C-DE5E-42EC-BA2A-589D43F6E494}" type="presOf" srcId="{958BE016-EEFA-46B1-9323-B8B7DCADECA1}" destId="{E4E867B8-9B74-4198-817B-51E3051FE0CC}" srcOrd="0" destOrd="0" presId="urn:microsoft.com/office/officeart/2005/8/layout/hierarchy1"/>
    <dgm:cxn modelId="{8EE0712E-0A73-4DAD-AB11-87429B634C11}" type="presOf" srcId="{9696A27D-B19B-49E3-8334-728156BC1B90}" destId="{614064B3-2A5B-4EDC-BC71-A9A825AA8D03}" srcOrd="0" destOrd="0" presId="urn:microsoft.com/office/officeart/2005/8/layout/hierarchy1"/>
    <dgm:cxn modelId="{8145F63D-46D8-4513-96D6-66A11D445948}" srcId="{958BE016-EEFA-46B1-9323-B8B7DCADECA1}" destId="{5F266943-0BC0-41AF-8153-3025B33528E7}" srcOrd="0" destOrd="0" parTransId="{6EE2B793-6103-4236-9CC8-1B3655B3A75F}" sibTransId="{AD5A2CF3-F039-4471-8716-B4C659357DDD}"/>
    <dgm:cxn modelId="{85882F40-E7E4-4A00-912E-9319442D57EC}" type="presOf" srcId="{85201AB3-8195-4201-822F-D20033044370}" destId="{011FFD5C-A95F-4E44-BD81-BF55E329567F}" srcOrd="0" destOrd="0" presId="urn:microsoft.com/office/officeart/2005/8/layout/hierarchy1"/>
    <dgm:cxn modelId="{CC6CF878-6320-466F-9E19-EA7ECDAE6CAA}" type="presOf" srcId="{1D6190D5-1E05-4760-9D4F-C18EE9620A09}" destId="{AC9C29C6-FC82-4B84-A1BF-8F6132AC5385}" srcOrd="0" destOrd="0" presId="urn:microsoft.com/office/officeart/2005/8/layout/hierarchy1"/>
    <dgm:cxn modelId="{09B0508F-32CA-42DF-885F-0A302871F1B0}" type="presOf" srcId="{5F266943-0BC0-41AF-8153-3025B33528E7}" destId="{A1EA8F3D-D829-49F9-B7F9-FEA44EBAA6E6}" srcOrd="0" destOrd="0" presId="urn:microsoft.com/office/officeart/2005/8/layout/hierarchy1"/>
    <dgm:cxn modelId="{3CD97DA1-A714-4CBE-9FF5-EF0D148E5F24}" type="presOf" srcId="{00EBDD7E-FA22-4C74-BDB8-7F5FD07481D9}" destId="{D9377A34-1FBE-47F0-A661-AC4883AFCF3B}" srcOrd="0" destOrd="0" presId="urn:microsoft.com/office/officeart/2005/8/layout/hierarchy1"/>
    <dgm:cxn modelId="{C67608A3-458F-447F-9D1D-A987710EBA1A}" srcId="{5F266943-0BC0-41AF-8153-3025B33528E7}" destId="{9696A27D-B19B-49E3-8334-728156BC1B90}" srcOrd="1" destOrd="0" parTransId="{56E8C0D7-B2DF-4486-8B89-32CE8A81D947}" sibTransId="{D8AF8AF6-F3DD-493C-A4D0-389920923F76}"/>
    <dgm:cxn modelId="{27CCEFA5-2D9F-4496-BE26-B09E8459CA90}" srcId="{5F266943-0BC0-41AF-8153-3025B33528E7}" destId="{85201AB3-8195-4201-822F-D20033044370}" srcOrd="0" destOrd="0" parTransId="{1D6190D5-1E05-4760-9D4F-C18EE9620A09}" sibTransId="{9FFA6ED0-1DE9-4193-9C7A-889B5845D77C}"/>
    <dgm:cxn modelId="{7B6337F8-FB17-482F-94BC-A0B8A78085F0}" srcId="{5F266943-0BC0-41AF-8153-3025B33528E7}" destId="{00EBDD7E-FA22-4C74-BDB8-7F5FD07481D9}" srcOrd="2" destOrd="0" parTransId="{65D39431-69B5-4CD1-A778-BEA2409F115F}" sibTransId="{28E8FCE7-22C2-46E2-9531-67D7D64AE117}"/>
    <dgm:cxn modelId="{2E18F8F9-F5E0-49DA-AB53-39C8B653383E}" type="presOf" srcId="{56E8C0D7-B2DF-4486-8B89-32CE8A81D947}" destId="{1A88D0CF-E8DD-464D-A153-4D7D0393D8E4}" srcOrd="0" destOrd="0" presId="urn:microsoft.com/office/officeart/2005/8/layout/hierarchy1"/>
    <dgm:cxn modelId="{E857C99E-3A53-4AF4-97D8-A3CB8E0BEF64}" type="presParOf" srcId="{E4E867B8-9B74-4198-817B-51E3051FE0CC}" destId="{BC92C9FB-9B77-4F91-B588-C675DACDFD02}" srcOrd="0" destOrd="0" presId="urn:microsoft.com/office/officeart/2005/8/layout/hierarchy1"/>
    <dgm:cxn modelId="{C7BBD74B-2341-41DE-A76C-2805DE7A7719}" type="presParOf" srcId="{BC92C9FB-9B77-4F91-B588-C675DACDFD02}" destId="{729EAAF8-E557-4D15-BAFF-3A1A01E1D46A}" srcOrd="0" destOrd="0" presId="urn:microsoft.com/office/officeart/2005/8/layout/hierarchy1"/>
    <dgm:cxn modelId="{97FFFAFF-D3FB-4AFD-8F2F-A206C78A0A54}" type="presParOf" srcId="{729EAAF8-E557-4D15-BAFF-3A1A01E1D46A}" destId="{434C650D-5626-4956-97B9-6B8EA7B08628}" srcOrd="0" destOrd="0" presId="urn:microsoft.com/office/officeart/2005/8/layout/hierarchy1"/>
    <dgm:cxn modelId="{87F20408-2FB9-4579-AD20-A37C3973197E}" type="presParOf" srcId="{729EAAF8-E557-4D15-BAFF-3A1A01E1D46A}" destId="{A1EA8F3D-D829-49F9-B7F9-FEA44EBAA6E6}" srcOrd="1" destOrd="0" presId="urn:microsoft.com/office/officeart/2005/8/layout/hierarchy1"/>
    <dgm:cxn modelId="{19FF4A3D-AB5E-409E-84ED-959F90EBF078}" type="presParOf" srcId="{BC92C9FB-9B77-4F91-B588-C675DACDFD02}" destId="{7ACF88E4-7FF5-4A72-86DE-B55163A03385}" srcOrd="1" destOrd="0" presId="urn:microsoft.com/office/officeart/2005/8/layout/hierarchy1"/>
    <dgm:cxn modelId="{116F7F97-1AEB-4175-B470-FCB88DFBA7C0}" type="presParOf" srcId="{7ACF88E4-7FF5-4A72-86DE-B55163A03385}" destId="{AC9C29C6-FC82-4B84-A1BF-8F6132AC5385}" srcOrd="0" destOrd="0" presId="urn:microsoft.com/office/officeart/2005/8/layout/hierarchy1"/>
    <dgm:cxn modelId="{727B98B6-A011-4DB2-BA49-12D0FCB206FB}" type="presParOf" srcId="{7ACF88E4-7FF5-4A72-86DE-B55163A03385}" destId="{F3517192-AD3D-400E-918E-45E89099DC9B}" srcOrd="1" destOrd="0" presId="urn:microsoft.com/office/officeart/2005/8/layout/hierarchy1"/>
    <dgm:cxn modelId="{12FA39F5-C7AD-44D7-B4C4-8055C013C8B2}" type="presParOf" srcId="{F3517192-AD3D-400E-918E-45E89099DC9B}" destId="{3E6D5A14-C52F-4655-9786-25A157A6089A}" srcOrd="0" destOrd="0" presId="urn:microsoft.com/office/officeart/2005/8/layout/hierarchy1"/>
    <dgm:cxn modelId="{2EE7A141-AAC4-483F-A284-D95D99FDE326}" type="presParOf" srcId="{3E6D5A14-C52F-4655-9786-25A157A6089A}" destId="{97AA3D19-4C4C-4702-8796-43D5D428789C}" srcOrd="0" destOrd="0" presId="urn:microsoft.com/office/officeart/2005/8/layout/hierarchy1"/>
    <dgm:cxn modelId="{147419AC-21FE-4C30-9246-C9FD49BBD464}" type="presParOf" srcId="{3E6D5A14-C52F-4655-9786-25A157A6089A}" destId="{011FFD5C-A95F-4E44-BD81-BF55E329567F}" srcOrd="1" destOrd="0" presId="urn:microsoft.com/office/officeart/2005/8/layout/hierarchy1"/>
    <dgm:cxn modelId="{7F5B0753-35C0-4102-9CC2-00E511A4764B}" type="presParOf" srcId="{F3517192-AD3D-400E-918E-45E89099DC9B}" destId="{6B69E301-8657-4219-97F1-D5C2A6204D07}" srcOrd="1" destOrd="0" presId="urn:microsoft.com/office/officeart/2005/8/layout/hierarchy1"/>
    <dgm:cxn modelId="{0185AC28-0762-469F-8ACD-B7E8346077B6}" type="presParOf" srcId="{7ACF88E4-7FF5-4A72-86DE-B55163A03385}" destId="{1A88D0CF-E8DD-464D-A153-4D7D0393D8E4}" srcOrd="2" destOrd="0" presId="urn:microsoft.com/office/officeart/2005/8/layout/hierarchy1"/>
    <dgm:cxn modelId="{56552508-F24C-416E-B70A-CEBB70661D50}" type="presParOf" srcId="{7ACF88E4-7FF5-4A72-86DE-B55163A03385}" destId="{A076730D-DC85-4FF1-B905-7491C2B3ABFD}" srcOrd="3" destOrd="0" presId="urn:microsoft.com/office/officeart/2005/8/layout/hierarchy1"/>
    <dgm:cxn modelId="{21D89E11-D1E2-4C1E-A2F3-9D760F40676C}" type="presParOf" srcId="{A076730D-DC85-4FF1-B905-7491C2B3ABFD}" destId="{DB05B596-37E8-4173-9933-832E9DC12C03}" srcOrd="0" destOrd="0" presId="urn:microsoft.com/office/officeart/2005/8/layout/hierarchy1"/>
    <dgm:cxn modelId="{EE8CD56F-04EF-4C04-AED2-72A0A196E431}" type="presParOf" srcId="{DB05B596-37E8-4173-9933-832E9DC12C03}" destId="{C24148EA-CCD2-4BA6-8045-939ED6E86BF4}" srcOrd="0" destOrd="0" presId="urn:microsoft.com/office/officeart/2005/8/layout/hierarchy1"/>
    <dgm:cxn modelId="{B3D55E7B-BA66-46BD-8950-A19D9D44453F}" type="presParOf" srcId="{DB05B596-37E8-4173-9933-832E9DC12C03}" destId="{614064B3-2A5B-4EDC-BC71-A9A825AA8D03}" srcOrd="1" destOrd="0" presId="urn:microsoft.com/office/officeart/2005/8/layout/hierarchy1"/>
    <dgm:cxn modelId="{6033B4BB-72DB-499A-8BF2-9BDCF0E1B46F}" type="presParOf" srcId="{A076730D-DC85-4FF1-B905-7491C2B3ABFD}" destId="{3F677907-D342-4196-BD16-E3B26E6829E7}" srcOrd="1" destOrd="0" presId="urn:microsoft.com/office/officeart/2005/8/layout/hierarchy1"/>
    <dgm:cxn modelId="{4F48E877-A01D-41B8-A187-C8F1094E2AFE}" type="presParOf" srcId="{7ACF88E4-7FF5-4A72-86DE-B55163A03385}" destId="{E001DE45-50BD-42A9-A4FF-8224C2CE0757}" srcOrd="4" destOrd="0" presId="urn:microsoft.com/office/officeart/2005/8/layout/hierarchy1"/>
    <dgm:cxn modelId="{612C6992-B6C0-4E69-A802-C9E6815A11B1}" type="presParOf" srcId="{7ACF88E4-7FF5-4A72-86DE-B55163A03385}" destId="{C6FCF9FA-28BB-41B9-AA11-82EE992CEFFD}" srcOrd="5" destOrd="0" presId="urn:microsoft.com/office/officeart/2005/8/layout/hierarchy1"/>
    <dgm:cxn modelId="{105204DF-28B4-4C67-87BA-58F17B9A0575}" type="presParOf" srcId="{C6FCF9FA-28BB-41B9-AA11-82EE992CEFFD}" destId="{48D38FC7-7BDB-4B5A-BB5D-616DEBE31DA8}" srcOrd="0" destOrd="0" presId="urn:microsoft.com/office/officeart/2005/8/layout/hierarchy1"/>
    <dgm:cxn modelId="{33C7433A-B28F-4F0F-9126-17BF0FD18C99}" type="presParOf" srcId="{48D38FC7-7BDB-4B5A-BB5D-616DEBE31DA8}" destId="{0CDEB3A9-8C36-4E3F-8E48-6B48E46EC0B3}" srcOrd="0" destOrd="0" presId="urn:microsoft.com/office/officeart/2005/8/layout/hierarchy1"/>
    <dgm:cxn modelId="{D1195A06-0355-4E7F-B955-95D4F6A25E08}" type="presParOf" srcId="{48D38FC7-7BDB-4B5A-BB5D-616DEBE31DA8}" destId="{D9377A34-1FBE-47F0-A661-AC4883AFCF3B}" srcOrd="1" destOrd="0" presId="urn:microsoft.com/office/officeart/2005/8/layout/hierarchy1"/>
    <dgm:cxn modelId="{A2642A81-1F91-4D6D-B675-372A7383A925}" type="presParOf" srcId="{C6FCF9FA-28BB-41B9-AA11-82EE992CEFFD}" destId="{2619DAC5-3FE0-4C2E-AB95-251F552E3077}" srcOrd="1" destOrd="0" presId="urn:microsoft.com/office/officeart/2005/8/layout/hierarchy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75978507-1FD2-4338-A18C-1590E9456662}" type="doc">
      <dgm:prSet loTypeId="urn:microsoft.com/office/officeart/2005/8/layout/pList2" loCatId="list" qsTypeId="urn:microsoft.com/office/officeart/2005/8/quickstyle/simple1" qsCatId="simple" csTypeId="urn:microsoft.com/office/officeart/2005/8/colors/accent1_2" csCatId="accent1" phldr="1"/>
      <dgm:spPr/>
      <dgm:t>
        <a:bodyPr/>
        <a:lstStyle/>
        <a:p>
          <a:endParaRPr lang="en-US"/>
        </a:p>
      </dgm:t>
    </dgm:pt>
    <dgm:pt modelId="{8F0B0808-957F-428B-AB08-D9820A890049}">
      <dgm:prSet/>
      <dgm:spPr/>
      <dgm:t>
        <a:bodyPr/>
        <a:lstStyle/>
        <a:p>
          <a:r>
            <a:rPr lang="en-US"/>
            <a:t>Visual (sight)</a:t>
          </a:r>
        </a:p>
      </dgm:t>
    </dgm:pt>
    <dgm:pt modelId="{350F5218-711D-4FDB-A1ED-B1376D3954EE}" type="parTrans" cxnId="{2CCE3DD9-2F93-43E9-885C-41410EB0F73B}">
      <dgm:prSet/>
      <dgm:spPr/>
      <dgm:t>
        <a:bodyPr/>
        <a:lstStyle/>
        <a:p>
          <a:endParaRPr lang="en-US"/>
        </a:p>
      </dgm:t>
    </dgm:pt>
    <dgm:pt modelId="{39AF80D5-BE59-4184-9711-358FC7B8481D}" type="sibTrans" cxnId="{2CCE3DD9-2F93-43E9-885C-41410EB0F73B}">
      <dgm:prSet/>
      <dgm:spPr/>
      <dgm:t>
        <a:bodyPr/>
        <a:lstStyle/>
        <a:p>
          <a:endParaRPr lang="en-US"/>
        </a:p>
      </dgm:t>
    </dgm:pt>
    <dgm:pt modelId="{D7304D7F-A5A3-4247-A30A-D23DAAAF7AB8}">
      <dgm:prSet/>
      <dgm:spPr/>
      <dgm:t>
        <a:bodyPr/>
        <a:lstStyle/>
        <a:p>
          <a:r>
            <a:rPr lang="en-US"/>
            <a:t>Auditory (hearing)</a:t>
          </a:r>
        </a:p>
      </dgm:t>
    </dgm:pt>
    <dgm:pt modelId="{9CE71CFB-0191-4D86-BDF2-6903B9395871}" type="parTrans" cxnId="{99C4F5E6-0B85-4308-889A-9279A5D5819F}">
      <dgm:prSet/>
      <dgm:spPr/>
      <dgm:t>
        <a:bodyPr/>
        <a:lstStyle/>
        <a:p>
          <a:endParaRPr lang="en-US"/>
        </a:p>
      </dgm:t>
    </dgm:pt>
    <dgm:pt modelId="{67E4CF59-769E-48F8-8665-96F6C5BBBD8A}" type="sibTrans" cxnId="{99C4F5E6-0B85-4308-889A-9279A5D5819F}">
      <dgm:prSet/>
      <dgm:spPr/>
      <dgm:t>
        <a:bodyPr/>
        <a:lstStyle/>
        <a:p>
          <a:endParaRPr lang="en-US"/>
        </a:p>
      </dgm:t>
    </dgm:pt>
    <dgm:pt modelId="{7B167477-AB7F-483F-A7C1-D4731A047F67}">
      <dgm:prSet/>
      <dgm:spPr/>
      <dgm:t>
        <a:bodyPr/>
        <a:lstStyle/>
        <a:p>
          <a:r>
            <a:rPr lang="en-US"/>
            <a:t>Gustatory (taste)</a:t>
          </a:r>
        </a:p>
      </dgm:t>
    </dgm:pt>
    <dgm:pt modelId="{5E129372-6C1F-483E-B984-843D6B5E03EE}" type="parTrans" cxnId="{36FA9EFD-19C5-44D5-A736-8128E242071D}">
      <dgm:prSet/>
      <dgm:spPr/>
      <dgm:t>
        <a:bodyPr/>
        <a:lstStyle/>
        <a:p>
          <a:endParaRPr lang="en-US"/>
        </a:p>
      </dgm:t>
    </dgm:pt>
    <dgm:pt modelId="{47166C03-C79D-410D-AB2A-3617F1ED1A54}" type="sibTrans" cxnId="{36FA9EFD-19C5-44D5-A736-8128E242071D}">
      <dgm:prSet/>
      <dgm:spPr/>
      <dgm:t>
        <a:bodyPr/>
        <a:lstStyle/>
        <a:p>
          <a:endParaRPr lang="en-US"/>
        </a:p>
      </dgm:t>
    </dgm:pt>
    <dgm:pt modelId="{A0101847-24CB-43A3-A962-0826339B337A}">
      <dgm:prSet/>
      <dgm:spPr/>
      <dgm:t>
        <a:bodyPr/>
        <a:lstStyle/>
        <a:p>
          <a:r>
            <a:rPr lang="en-US"/>
            <a:t>Tactile (touch)</a:t>
          </a:r>
        </a:p>
      </dgm:t>
    </dgm:pt>
    <dgm:pt modelId="{67508094-FE76-4B22-B74A-1D252F1B8060}" type="parTrans" cxnId="{929F00C9-43EC-491F-A392-3A1F85BB09BD}">
      <dgm:prSet/>
      <dgm:spPr/>
      <dgm:t>
        <a:bodyPr/>
        <a:lstStyle/>
        <a:p>
          <a:endParaRPr lang="en-US"/>
        </a:p>
      </dgm:t>
    </dgm:pt>
    <dgm:pt modelId="{923980CE-FC20-4B1F-B6E5-A30F91581294}" type="sibTrans" cxnId="{929F00C9-43EC-491F-A392-3A1F85BB09BD}">
      <dgm:prSet/>
      <dgm:spPr/>
      <dgm:t>
        <a:bodyPr/>
        <a:lstStyle/>
        <a:p>
          <a:endParaRPr lang="en-US"/>
        </a:p>
      </dgm:t>
    </dgm:pt>
    <dgm:pt modelId="{CBC0C3BD-3431-46CA-AF91-2BD8A5741D70}">
      <dgm:prSet/>
      <dgm:spPr/>
      <dgm:t>
        <a:bodyPr/>
        <a:lstStyle/>
        <a:p>
          <a:r>
            <a:rPr lang="en-US"/>
            <a:t>Olfactory (smell)</a:t>
          </a:r>
        </a:p>
      </dgm:t>
    </dgm:pt>
    <dgm:pt modelId="{5FE0A461-05F1-47B6-B5E3-05022D39AA78}" type="parTrans" cxnId="{78F236EA-B286-4855-AA26-A262405AF761}">
      <dgm:prSet/>
      <dgm:spPr/>
      <dgm:t>
        <a:bodyPr/>
        <a:lstStyle/>
        <a:p>
          <a:endParaRPr lang="en-US"/>
        </a:p>
      </dgm:t>
    </dgm:pt>
    <dgm:pt modelId="{D54E686C-50DE-4935-91C2-58E8F768AE7A}" type="sibTrans" cxnId="{78F236EA-B286-4855-AA26-A262405AF761}">
      <dgm:prSet/>
      <dgm:spPr/>
      <dgm:t>
        <a:bodyPr/>
        <a:lstStyle/>
        <a:p>
          <a:endParaRPr lang="en-US"/>
        </a:p>
      </dgm:t>
    </dgm:pt>
    <dgm:pt modelId="{20C5C095-E54C-4D65-B7EC-752F068081AA}" type="pres">
      <dgm:prSet presAssocID="{75978507-1FD2-4338-A18C-1590E9456662}" presName="Name0" presStyleCnt="0">
        <dgm:presLayoutVars>
          <dgm:dir/>
          <dgm:resizeHandles val="exact"/>
        </dgm:presLayoutVars>
      </dgm:prSet>
      <dgm:spPr/>
    </dgm:pt>
    <dgm:pt modelId="{4D97FD50-6E76-4B43-87A4-BC3F350AFBDE}" type="pres">
      <dgm:prSet presAssocID="{75978507-1FD2-4338-A18C-1590E9456662}" presName="bkgdShp" presStyleLbl="alignAccFollowNode1" presStyleIdx="0" presStyleCnt="1" custLinFactNeighborX="0" custLinFactNeighborY="10773"/>
      <dgm:spPr/>
    </dgm:pt>
    <dgm:pt modelId="{59F318D2-2B92-465B-9FD2-19A3FA5887E8}" type="pres">
      <dgm:prSet presAssocID="{75978507-1FD2-4338-A18C-1590E9456662}" presName="linComp" presStyleCnt="0"/>
      <dgm:spPr/>
    </dgm:pt>
    <dgm:pt modelId="{2D8122BB-C1D8-4F7C-9FE1-49AE48C54263}" type="pres">
      <dgm:prSet presAssocID="{8F0B0808-957F-428B-AB08-D9820A890049}" presName="compNode" presStyleCnt="0"/>
      <dgm:spPr/>
    </dgm:pt>
    <dgm:pt modelId="{76FEAB68-1CA4-4868-ADA1-C995522FCCC9}" type="pres">
      <dgm:prSet presAssocID="{8F0B0808-957F-428B-AB08-D9820A890049}" presName="node" presStyleLbl="node1" presStyleIdx="0" presStyleCnt="5">
        <dgm:presLayoutVars>
          <dgm:bulletEnabled val="1"/>
        </dgm:presLayoutVars>
      </dgm:prSet>
      <dgm:spPr/>
    </dgm:pt>
    <dgm:pt modelId="{C050CA1C-C7D6-448A-8F59-4388D088BFFE}" type="pres">
      <dgm:prSet presAssocID="{8F0B0808-957F-428B-AB08-D9820A890049}" presName="invisiNode" presStyleLbl="node1" presStyleIdx="0" presStyleCnt="5"/>
      <dgm:spPr/>
    </dgm:pt>
    <dgm:pt modelId="{EB6CABE4-F4F0-42E2-B9F0-52C0BB82BDF0}" type="pres">
      <dgm:prSet presAssocID="{8F0B0808-957F-428B-AB08-D9820A890049}" presName="imagNode" presStyleLbl="fgImgPlac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t="-24000" b="-24000"/>
          </a:stretch>
        </a:blipFill>
      </dgm:spPr>
      <dgm:extLst>
        <a:ext uri="{E40237B7-FDA0-4F09-8148-C483321AD2D9}">
          <dgm14:cNvPr xmlns:dgm14="http://schemas.microsoft.com/office/drawing/2010/diagram" id="0" name="" descr="Eye with solid fill"/>
        </a:ext>
      </dgm:extLst>
    </dgm:pt>
    <dgm:pt modelId="{C8A07C8E-EB68-413F-927A-7EA9D67BC310}" type="pres">
      <dgm:prSet presAssocID="{39AF80D5-BE59-4184-9711-358FC7B8481D}" presName="sibTrans" presStyleLbl="sibTrans2D1" presStyleIdx="0" presStyleCnt="0"/>
      <dgm:spPr/>
    </dgm:pt>
    <dgm:pt modelId="{9CE45E88-2603-4C20-8E7D-A378F30F9C98}" type="pres">
      <dgm:prSet presAssocID="{D7304D7F-A5A3-4247-A30A-D23DAAAF7AB8}" presName="compNode" presStyleCnt="0"/>
      <dgm:spPr/>
    </dgm:pt>
    <dgm:pt modelId="{DEFB0307-D708-4537-AB7B-F1FAB2068975}" type="pres">
      <dgm:prSet presAssocID="{D7304D7F-A5A3-4247-A30A-D23DAAAF7AB8}" presName="node" presStyleLbl="node1" presStyleIdx="1" presStyleCnt="5">
        <dgm:presLayoutVars>
          <dgm:bulletEnabled val="1"/>
        </dgm:presLayoutVars>
      </dgm:prSet>
      <dgm:spPr/>
    </dgm:pt>
    <dgm:pt modelId="{5A151008-7A00-4BE6-8253-6638BE350F3F}" type="pres">
      <dgm:prSet presAssocID="{D7304D7F-A5A3-4247-A30A-D23DAAAF7AB8}" presName="invisiNode" presStyleLbl="node1" presStyleIdx="1" presStyleCnt="5"/>
      <dgm:spPr/>
    </dgm:pt>
    <dgm:pt modelId="{1CD108C9-B015-4262-90A9-88DD330AF0B9}" type="pres">
      <dgm:prSet presAssocID="{D7304D7F-A5A3-4247-A30A-D23DAAAF7AB8}" presName="imagNode" presStyleLbl="fgImgPlac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t="-24000" b="-24000"/>
          </a:stretch>
        </a:blipFill>
      </dgm:spPr>
      <dgm:extLst>
        <a:ext uri="{E40237B7-FDA0-4F09-8148-C483321AD2D9}">
          <dgm14:cNvPr xmlns:dgm14="http://schemas.microsoft.com/office/drawing/2010/diagram" id="0" name="" descr="Ear with solid fill"/>
        </a:ext>
      </dgm:extLst>
    </dgm:pt>
    <dgm:pt modelId="{B64DC394-7309-40DF-ACF5-6E7324453C0E}" type="pres">
      <dgm:prSet presAssocID="{67E4CF59-769E-48F8-8665-96F6C5BBBD8A}" presName="sibTrans" presStyleLbl="sibTrans2D1" presStyleIdx="0" presStyleCnt="0"/>
      <dgm:spPr/>
    </dgm:pt>
    <dgm:pt modelId="{D3A637C0-518E-4D72-A109-D2E1F4E16CC6}" type="pres">
      <dgm:prSet presAssocID="{7B167477-AB7F-483F-A7C1-D4731A047F67}" presName="compNode" presStyleCnt="0"/>
      <dgm:spPr/>
    </dgm:pt>
    <dgm:pt modelId="{0EEC400B-1C4C-46A6-8216-1FC847CBF9D3}" type="pres">
      <dgm:prSet presAssocID="{7B167477-AB7F-483F-A7C1-D4731A047F67}" presName="node" presStyleLbl="node1" presStyleIdx="2" presStyleCnt="5">
        <dgm:presLayoutVars>
          <dgm:bulletEnabled val="1"/>
        </dgm:presLayoutVars>
      </dgm:prSet>
      <dgm:spPr/>
    </dgm:pt>
    <dgm:pt modelId="{A928B083-5BB4-4A84-BE86-43A7DC0ACED3}" type="pres">
      <dgm:prSet presAssocID="{7B167477-AB7F-483F-A7C1-D4731A047F67}" presName="invisiNode" presStyleLbl="node1" presStyleIdx="2" presStyleCnt="5"/>
      <dgm:spPr/>
    </dgm:pt>
    <dgm:pt modelId="{19397234-9F58-47D3-BEEC-126BD2A4E701}" type="pres">
      <dgm:prSet presAssocID="{7B167477-AB7F-483F-A7C1-D4731A047F67}" presName="imagNode" presStyleLbl="fgImgPlac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t="-24000" b="-24000"/>
          </a:stretch>
        </a:blipFill>
      </dgm:spPr>
      <dgm:extLst>
        <a:ext uri="{E40237B7-FDA0-4F09-8148-C483321AD2D9}">
          <dgm14:cNvPr xmlns:dgm14="http://schemas.microsoft.com/office/drawing/2010/diagram" id="0" name="" descr="Tongue with solid fill"/>
        </a:ext>
      </dgm:extLst>
    </dgm:pt>
    <dgm:pt modelId="{59693AE5-444A-4E9E-A493-FD717FC92403}" type="pres">
      <dgm:prSet presAssocID="{47166C03-C79D-410D-AB2A-3617F1ED1A54}" presName="sibTrans" presStyleLbl="sibTrans2D1" presStyleIdx="0" presStyleCnt="0"/>
      <dgm:spPr/>
    </dgm:pt>
    <dgm:pt modelId="{C45CA6CD-6195-44E8-810B-F6B2E7D23DB5}" type="pres">
      <dgm:prSet presAssocID="{A0101847-24CB-43A3-A962-0826339B337A}" presName="compNode" presStyleCnt="0"/>
      <dgm:spPr/>
    </dgm:pt>
    <dgm:pt modelId="{C039B28A-662B-455D-B90A-BC6CA5437393}" type="pres">
      <dgm:prSet presAssocID="{A0101847-24CB-43A3-A962-0826339B337A}" presName="node" presStyleLbl="node1" presStyleIdx="3" presStyleCnt="5">
        <dgm:presLayoutVars>
          <dgm:bulletEnabled val="1"/>
        </dgm:presLayoutVars>
      </dgm:prSet>
      <dgm:spPr/>
    </dgm:pt>
    <dgm:pt modelId="{4E4ED819-5D1A-4478-AD76-479CDA06A33D}" type="pres">
      <dgm:prSet presAssocID="{A0101847-24CB-43A3-A962-0826339B337A}" presName="invisiNode" presStyleLbl="node1" presStyleIdx="3" presStyleCnt="5"/>
      <dgm:spPr/>
    </dgm:pt>
    <dgm:pt modelId="{636F4C62-63C0-425E-AEFA-E5CF2226AE88}" type="pres">
      <dgm:prSet presAssocID="{A0101847-24CB-43A3-A962-0826339B337A}" presName="imagNode" presStyleLbl="fgImgPlac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t="-24000" b="-24000"/>
          </a:stretch>
        </a:blipFill>
      </dgm:spPr>
      <dgm:extLst>
        <a:ext uri="{E40237B7-FDA0-4F09-8148-C483321AD2D9}">
          <dgm14:cNvPr xmlns:dgm14="http://schemas.microsoft.com/office/drawing/2010/diagram" id="0" name="" descr="Raised hand with solid fill"/>
        </a:ext>
      </dgm:extLst>
    </dgm:pt>
    <dgm:pt modelId="{95D8F907-1214-443E-9B1F-D8B56D8C8881}" type="pres">
      <dgm:prSet presAssocID="{923980CE-FC20-4B1F-B6E5-A30F91581294}" presName="sibTrans" presStyleLbl="sibTrans2D1" presStyleIdx="0" presStyleCnt="0"/>
      <dgm:spPr/>
    </dgm:pt>
    <dgm:pt modelId="{E8ACAD82-9570-4260-90C1-FF773214D3D7}" type="pres">
      <dgm:prSet presAssocID="{CBC0C3BD-3431-46CA-AF91-2BD8A5741D70}" presName="compNode" presStyleCnt="0"/>
      <dgm:spPr/>
    </dgm:pt>
    <dgm:pt modelId="{1045089E-8BAF-4483-BDF7-9B0C539D2BF0}" type="pres">
      <dgm:prSet presAssocID="{CBC0C3BD-3431-46CA-AF91-2BD8A5741D70}" presName="node" presStyleLbl="node1" presStyleIdx="4" presStyleCnt="5">
        <dgm:presLayoutVars>
          <dgm:bulletEnabled val="1"/>
        </dgm:presLayoutVars>
      </dgm:prSet>
      <dgm:spPr/>
    </dgm:pt>
    <dgm:pt modelId="{AFC54A10-51A7-4B61-9D50-4C5D2CCD4A42}" type="pres">
      <dgm:prSet presAssocID="{CBC0C3BD-3431-46CA-AF91-2BD8A5741D70}" presName="invisiNode" presStyleLbl="node1" presStyleIdx="4" presStyleCnt="5"/>
      <dgm:spPr/>
    </dgm:pt>
    <dgm:pt modelId="{79A90B0A-9AB2-40FA-AB89-929444AAF509}" type="pres">
      <dgm:prSet presAssocID="{CBC0C3BD-3431-46CA-AF91-2BD8A5741D70}" presName="imagNode" presStyleLbl="fgImgPlac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t="-24000" b="-24000"/>
          </a:stretch>
        </a:blipFill>
      </dgm:spPr>
      <dgm:extLst>
        <a:ext uri="{E40237B7-FDA0-4F09-8148-C483321AD2D9}">
          <dgm14:cNvPr xmlns:dgm14="http://schemas.microsoft.com/office/drawing/2010/diagram" id="0" name="" descr="Nose with solid fill"/>
        </a:ext>
      </dgm:extLst>
    </dgm:pt>
  </dgm:ptLst>
  <dgm:cxnLst>
    <dgm:cxn modelId="{057C2908-B0BB-4E41-96DC-33BE7EDA3953}" type="presOf" srcId="{CBC0C3BD-3431-46CA-AF91-2BD8A5741D70}" destId="{1045089E-8BAF-4483-BDF7-9B0C539D2BF0}" srcOrd="0" destOrd="0" presId="urn:microsoft.com/office/officeart/2005/8/layout/pList2"/>
    <dgm:cxn modelId="{C6ED280B-5912-433C-BD0C-F1B70004CFF2}" type="presOf" srcId="{8F0B0808-957F-428B-AB08-D9820A890049}" destId="{76FEAB68-1CA4-4868-ADA1-C995522FCCC9}" srcOrd="0" destOrd="0" presId="urn:microsoft.com/office/officeart/2005/8/layout/pList2"/>
    <dgm:cxn modelId="{68C3D719-EED7-482F-8B78-75F1A07AC312}" type="presOf" srcId="{7B167477-AB7F-483F-A7C1-D4731A047F67}" destId="{0EEC400B-1C4C-46A6-8216-1FC847CBF9D3}" srcOrd="0" destOrd="0" presId="urn:microsoft.com/office/officeart/2005/8/layout/pList2"/>
    <dgm:cxn modelId="{E909FE85-7D95-4890-B4A9-A710AACD7B75}" type="presOf" srcId="{923980CE-FC20-4B1F-B6E5-A30F91581294}" destId="{95D8F907-1214-443E-9B1F-D8B56D8C8881}" srcOrd="0" destOrd="0" presId="urn:microsoft.com/office/officeart/2005/8/layout/pList2"/>
    <dgm:cxn modelId="{FFCAEB86-1110-4D4E-BD0F-E839C5A19376}" type="presOf" srcId="{75978507-1FD2-4338-A18C-1590E9456662}" destId="{20C5C095-E54C-4D65-B7EC-752F068081AA}" srcOrd="0" destOrd="0" presId="urn:microsoft.com/office/officeart/2005/8/layout/pList2"/>
    <dgm:cxn modelId="{7876FC96-BBBF-4E94-BA9D-82B9202539E6}" type="presOf" srcId="{67E4CF59-769E-48F8-8665-96F6C5BBBD8A}" destId="{B64DC394-7309-40DF-ACF5-6E7324453C0E}" srcOrd="0" destOrd="0" presId="urn:microsoft.com/office/officeart/2005/8/layout/pList2"/>
    <dgm:cxn modelId="{909DBBB0-8059-4912-84AC-BD219F1C492A}" type="presOf" srcId="{D7304D7F-A5A3-4247-A30A-D23DAAAF7AB8}" destId="{DEFB0307-D708-4537-AB7B-F1FAB2068975}" srcOrd="0" destOrd="0" presId="urn:microsoft.com/office/officeart/2005/8/layout/pList2"/>
    <dgm:cxn modelId="{4AA5CBB6-B084-456A-8DDE-C3488CFEA739}" type="presOf" srcId="{47166C03-C79D-410D-AB2A-3617F1ED1A54}" destId="{59693AE5-444A-4E9E-A493-FD717FC92403}" srcOrd="0" destOrd="0" presId="urn:microsoft.com/office/officeart/2005/8/layout/pList2"/>
    <dgm:cxn modelId="{A6864AC0-414D-4C37-843A-7F1300716C23}" type="presOf" srcId="{39AF80D5-BE59-4184-9711-358FC7B8481D}" destId="{C8A07C8E-EB68-413F-927A-7EA9D67BC310}" srcOrd="0" destOrd="0" presId="urn:microsoft.com/office/officeart/2005/8/layout/pList2"/>
    <dgm:cxn modelId="{929F00C9-43EC-491F-A392-3A1F85BB09BD}" srcId="{75978507-1FD2-4338-A18C-1590E9456662}" destId="{A0101847-24CB-43A3-A962-0826339B337A}" srcOrd="3" destOrd="0" parTransId="{67508094-FE76-4B22-B74A-1D252F1B8060}" sibTransId="{923980CE-FC20-4B1F-B6E5-A30F91581294}"/>
    <dgm:cxn modelId="{2CCE3DD9-2F93-43E9-885C-41410EB0F73B}" srcId="{75978507-1FD2-4338-A18C-1590E9456662}" destId="{8F0B0808-957F-428B-AB08-D9820A890049}" srcOrd="0" destOrd="0" parTransId="{350F5218-711D-4FDB-A1ED-B1376D3954EE}" sibTransId="{39AF80D5-BE59-4184-9711-358FC7B8481D}"/>
    <dgm:cxn modelId="{2F0A11E0-1CFF-4B1E-BC11-24D8309FB25B}" type="presOf" srcId="{A0101847-24CB-43A3-A962-0826339B337A}" destId="{C039B28A-662B-455D-B90A-BC6CA5437393}" srcOrd="0" destOrd="0" presId="urn:microsoft.com/office/officeart/2005/8/layout/pList2"/>
    <dgm:cxn modelId="{99C4F5E6-0B85-4308-889A-9279A5D5819F}" srcId="{75978507-1FD2-4338-A18C-1590E9456662}" destId="{D7304D7F-A5A3-4247-A30A-D23DAAAF7AB8}" srcOrd="1" destOrd="0" parTransId="{9CE71CFB-0191-4D86-BDF2-6903B9395871}" sibTransId="{67E4CF59-769E-48F8-8665-96F6C5BBBD8A}"/>
    <dgm:cxn modelId="{78F236EA-B286-4855-AA26-A262405AF761}" srcId="{75978507-1FD2-4338-A18C-1590E9456662}" destId="{CBC0C3BD-3431-46CA-AF91-2BD8A5741D70}" srcOrd="4" destOrd="0" parTransId="{5FE0A461-05F1-47B6-B5E3-05022D39AA78}" sibTransId="{D54E686C-50DE-4935-91C2-58E8F768AE7A}"/>
    <dgm:cxn modelId="{36FA9EFD-19C5-44D5-A736-8128E242071D}" srcId="{75978507-1FD2-4338-A18C-1590E9456662}" destId="{7B167477-AB7F-483F-A7C1-D4731A047F67}" srcOrd="2" destOrd="0" parTransId="{5E129372-6C1F-483E-B984-843D6B5E03EE}" sibTransId="{47166C03-C79D-410D-AB2A-3617F1ED1A54}"/>
    <dgm:cxn modelId="{316A4BA6-77C0-4229-9FE9-BA4DD7ECF439}" type="presParOf" srcId="{20C5C095-E54C-4D65-B7EC-752F068081AA}" destId="{4D97FD50-6E76-4B43-87A4-BC3F350AFBDE}" srcOrd="0" destOrd="0" presId="urn:microsoft.com/office/officeart/2005/8/layout/pList2"/>
    <dgm:cxn modelId="{A577921A-E5C4-44B3-BD0F-0A881BB5B175}" type="presParOf" srcId="{20C5C095-E54C-4D65-B7EC-752F068081AA}" destId="{59F318D2-2B92-465B-9FD2-19A3FA5887E8}" srcOrd="1" destOrd="0" presId="urn:microsoft.com/office/officeart/2005/8/layout/pList2"/>
    <dgm:cxn modelId="{A2CAF3E6-54B1-4222-BCD2-4DDC2E0BFB07}" type="presParOf" srcId="{59F318D2-2B92-465B-9FD2-19A3FA5887E8}" destId="{2D8122BB-C1D8-4F7C-9FE1-49AE48C54263}" srcOrd="0" destOrd="0" presId="urn:microsoft.com/office/officeart/2005/8/layout/pList2"/>
    <dgm:cxn modelId="{06D555BD-3D5D-4611-B471-78A76A89878C}" type="presParOf" srcId="{2D8122BB-C1D8-4F7C-9FE1-49AE48C54263}" destId="{76FEAB68-1CA4-4868-ADA1-C995522FCCC9}" srcOrd="0" destOrd="0" presId="urn:microsoft.com/office/officeart/2005/8/layout/pList2"/>
    <dgm:cxn modelId="{E73EBAB8-CC9F-4CEC-B084-829E44CA5343}" type="presParOf" srcId="{2D8122BB-C1D8-4F7C-9FE1-49AE48C54263}" destId="{C050CA1C-C7D6-448A-8F59-4388D088BFFE}" srcOrd="1" destOrd="0" presId="urn:microsoft.com/office/officeart/2005/8/layout/pList2"/>
    <dgm:cxn modelId="{6FBF9E98-7E0C-40CF-A7E5-3AEBFB96E724}" type="presParOf" srcId="{2D8122BB-C1D8-4F7C-9FE1-49AE48C54263}" destId="{EB6CABE4-F4F0-42E2-B9F0-52C0BB82BDF0}" srcOrd="2" destOrd="0" presId="urn:microsoft.com/office/officeart/2005/8/layout/pList2"/>
    <dgm:cxn modelId="{AB2844EE-3DDD-40AB-8E04-47C50625FB43}" type="presParOf" srcId="{59F318D2-2B92-465B-9FD2-19A3FA5887E8}" destId="{C8A07C8E-EB68-413F-927A-7EA9D67BC310}" srcOrd="1" destOrd="0" presId="urn:microsoft.com/office/officeart/2005/8/layout/pList2"/>
    <dgm:cxn modelId="{9C4B241C-D4C3-42F1-B9D0-6F57288130BF}" type="presParOf" srcId="{59F318D2-2B92-465B-9FD2-19A3FA5887E8}" destId="{9CE45E88-2603-4C20-8E7D-A378F30F9C98}" srcOrd="2" destOrd="0" presId="urn:microsoft.com/office/officeart/2005/8/layout/pList2"/>
    <dgm:cxn modelId="{074E0684-47A3-40AC-9A67-8BB343563CA6}" type="presParOf" srcId="{9CE45E88-2603-4C20-8E7D-A378F30F9C98}" destId="{DEFB0307-D708-4537-AB7B-F1FAB2068975}" srcOrd="0" destOrd="0" presId="urn:microsoft.com/office/officeart/2005/8/layout/pList2"/>
    <dgm:cxn modelId="{E13E9053-C283-4DE1-933D-FB77058E88C1}" type="presParOf" srcId="{9CE45E88-2603-4C20-8E7D-A378F30F9C98}" destId="{5A151008-7A00-4BE6-8253-6638BE350F3F}" srcOrd="1" destOrd="0" presId="urn:microsoft.com/office/officeart/2005/8/layout/pList2"/>
    <dgm:cxn modelId="{230556E0-3DBE-490E-BA3C-803DD0A944E9}" type="presParOf" srcId="{9CE45E88-2603-4C20-8E7D-A378F30F9C98}" destId="{1CD108C9-B015-4262-90A9-88DD330AF0B9}" srcOrd="2" destOrd="0" presId="urn:microsoft.com/office/officeart/2005/8/layout/pList2"/>
    <dgm:cxn modelId="{234EE03C-D5D9-4B20-A193-47512E822D39}" type="presParOf" srcId="{59F318D2-2B92-465B-9FD2-19A3FA5887E8}" destId="{B64DC394-7309-40DF-ACF5-6E7324453C0E}" srcOrd="3" destOrd="0" presId="urn:microsoft.com/office/officeart/2005/8/layout/pList2"/>
    <dgm:cxn modelId="{BC4B1FC3-B1ED-45BD-BDC9-C3EB68F5827B}" type="presParOf" srcId="{59F318D2-2B92-465B-9FD2-19A3FA5887E8}" destId="{D3A637C0-518E-4D72-A109-D2E1F4E16CC6}" srcOrd="4" destOrd="0" presId="urn:microsoft.com/office/officeart/2005/8/layout/pList2"/>
    <dgm:cxn modelId="{053A6A02-5A64-4298-8181-12A6C6F1CB68}" type="presParOf" srcId="{D3A637C0-518E-4D72-A109-D2E1F4E16CC6}" destId="{0EEC400B-1C4C-46A6-8216-1FC847CBF9D3}" srcOrd="0" destOrd="0" presId="urn:microsoft.com/office/officeart/2005/8/layout/pList2"/>
    <dgm:cxn modelId="{8C1B458C-7667-4641-A0F8-7FCD35578E88}" type="presParOf" srcId="{D3A637C0-518E-4D72-A109-D2E1F4E16CC6}" destId="{A928B083-5BB4-4A84-BE86-43A7DC0ACED3}" srcOrd="1" destOrd="0" presId="urn:microsoft.com/office/officeart/2005/8/layout/pList2"/>
    <dgm:cxn modelId="{41A66BF0-55DD-4C8A-AB3C-853D3C637138}" type="presParOf" srcId="{D3A637C0-518E-4D72-A109-D2E1F4E16CC6}" destId="{19397234-9F58-47D3-BEEC-126BD2A4E701}" srcOrd="2" destOrd="0" presId="urn:microsoft.com/office/officeart/2005/8/layout/pList2"/>
    <dgm:cxn modelId="{70ED76E3-F001-4CF9-A9FA-FD0ED5947242}" type="presParOf" srcId="{59F318D2-2B92-465B-9FD2-19A3FA5887E8}" destId="{59693AE5-444A-4E9E-A493-FD717FC92403}" srcOrd="5" destOrd="0" presId="urn:microsoft.com/office/officeart/2005/8/layout/pList2"/>
    <dgm:cxn modelId="{0E4D285A-801B-490F-B3F2-237096EBC858}" type="presParOf" srcId="{59F318D2-2B92-465B-9FD2-19A3FA5887E8}" destId="{C45CA6CD-6195-44E8-810B-F6B2E7D23DB5}" srcOrd="6" destOrd="0" presId="urn:microsoft.com/office/officeart/2005/8/layout/pList2"/>
    <dgm:cxn modelId="{4AFB1695-3570-4334-9AAA-DC665730A38E}" type="presParOf" srcId="{C45CA6CD-6195-44E8-810B-F6B2E7D23DB5}" destId="{C039B28A-662B-455D-B90A-BC6CA5437393}" srcOrd="0" destOrd="0" presId="urn:microsoft.com/office/officeart/2005/8/layout/pList2"/>
    <dgm:cxn modelId="{CD1A66A7-5C60-4A3A-9C73-4346CB6D0210}" type="presParOf" srcId="{C45CA6CD-6195-44E8-810B-F6B2E7D23DB5}" destId="{4E4ED819-5D1A-4478-AD76-479CDA06A33D}" srcOrd="1" destOrd="0" presId="urn:microsoft.com/office/officeart/2005/8/layout/pList2"/>
    <dgm:cxn modelId="{6E7FDF72-7545-48B2-BF2B-F3421FBA58CE}" type="presParOf" srcId="{C45CA6CD-6195-44E8-810B-F6B2E7D23DB5}" destId="{636F4C62-63C0-425E-AEFA-E5CF2226AE88}" srcOrd="2" destOrd="0" presId="urn:microsoft.com/office/officeart/2005/8/layout/pList2"/>
    <dgm:cxn modelId="{446BB900-5150-414B-92F6-9BF835BF56D9}" type="presParOf" srcId="{59F318D2-2B92-465B-9FD2-19A3FA5887E8}" destId="{95D8F907-1214-443E-9B1F-D8B56D8C8881}" srcOrd="7" destOrd="0" presId="urn:microsoft.com/office/officeart/2005/8/layout/pList2"/>
    <dgm:cxn modelId="{E012CAE9-0708-4E20-8D81-3E111A7672EC}" type="presParOf" srcId="{59F318D2-2B92-465B-9FD2-19A3FA5887E8}" destId="{E8ACAD82-9570-4260-90C1-FF773214D3D7}" srcOrd="8" destOrd="0" presId="urn:microsoft.com/office/officeart/2005/8/layout/pList2"/>
    <dgm:cxn modelId="{D687698E-8BEA-4247-8A3B-E98A0D9A6469}" type="presParOf" srcId="{E8ACAD82-9570-4260-90C1-FF773214D3D7}" destId="{1045089E-8BAF-4483-BDF7-9B0C539D2BF0}" srcOrd="0" destOrd="0" presId="urn:microsoft.com/office/officeart/2005/8/layout/pList2"/>
    <dgm:cxn modelId="{3ACEDB71-F8A6-492E-8548-22B7D8D6DEF7}" type="presParOf" srcId="{E8ACAD82-9570-4260-90C1-FF773214D3D7}" destId="{AFC54A10-51A7-4B61-9D50-4C5D2CCD4A42}" srcOrd="1" destOrd="0" presId="urn:microsoft.com/office/officeart/2005/8/layout/pList2"/>
    <dgm:cxn modelId="{3ABF8D09-726F-4FF4-AC38-B28CAE2FF4ED}" type="presParOf" srcId="{E8ACAD82-9570-4260-90C1-FF773214D3D7}" destId="{79A90B0A-9AB2-40FA-AB89-929444AAF509}"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AA728329-195F-4E19-8BD6-4B49FB4B01B1}" type="doc">
      <dgm:prSet loTypeId="urn:microsoft.com/office/officeart/2005/8/layout/vList3" loCatId="list" qsTypeId="urn:microsoft.com/office/officeart/2005/8/quickstyle/simple1" qsCatId="simple" csTypeId="urn:microsoft.com/office/officeart/2005/8/colors/accent1_2" csCatId="accent1" phldr="1"/>
      <dgm:spPr/>
    </dgm:pt>
    <dgm:pt modelId="{71960EDE-ABCD-46C6-87B5-2BEF5D8FAF59}">
      <dgm:prSet phldrT="[Text]"/>
      <dgm:spPr/>
      <dgm:t>
        <a:bodyPr/>
        <a:lstStyle/>
        <a:p>
          <a:pPr>
            <a:buClr>
              <a:schemeClr val="dk1"/>
            </a:buClr>
            <a:buSzPts val="2100"/>
          </a:pPr>
          <a:r>
            <a:rPr lang="en-US" b="1">
              <a:latin typeface="+mj-lt"/>
              <a:ea typeface="Arial"/>
              <a:cs typeface="Arial"/>
              <a:sym typeface="Arial"/>
            </a:rPr>
            <a:t>Proprioception (awareness of body position and movement)</a:t>
          </a:r>
          <a:endParaRPr lang="en-GB" b="1"/>
        </a:p>
      </dgm:t>
    </dgm:pt>
    <dgm:pt modelId="{45AAEA5B-7C73-43CC-AD1B-41A06FF1D5CE}" type="parTrans" cxnId="{8DA2957B-1208-46D1-92A5-C8164A77FEBE}">
      <dgm:prSet/>
      <dgm:spPr/>
      <dgm:t>
        <a:bodyPr/>
        <a:lstStyle/>
        <a:p>
          <a:endParaRPr lang="en-GB"/>
        </a:p>
      </dgm:t>
    </dgm:pt>
    <dgm:pt modelId="{30120A2B-4AEB-4C4F-BCE0-C9AC8C4E6E2C}" type="sibTrans" cxnId="{8DA2957B-1208-46D1-92A5-C8164A77FEBE}">
      <dgm:prSet/>
      <dgm:spPr/>
      <dgm:t>
        <a:bodyPr/>
        <a:lstStyle/>
        <a:p>
          <a:endParaRPr lang="en-GB"/>
        </a:p>
      </dgm:t>
    </dgm:pt>
    <dgm:pt modelId="{EA941130-FD57-43DE-9F70-0304036936E1}">
      <dgm:prSet/>
      <dgm:spPr/>
      <dgm:t>
        <a:bodyPr/>
        <a:lstStyle/>
        <a:p>
          <a:r>
            <a:rPr lang="en-US" b="1">
              <a:latin typeface="+mj-lt"/>
              <a:ea typeface="Arial"/>
              <a:cs typeface="Arial"/>
              <a:sym typeface="Arial"/>
            </a:rPr>
            <a:t>Vestibular (balance)</a:t>
          </a:r>
        </a:p>
      </dgm:t>
    </dgm:pt>
    <dgm:pt modelId="{D6F17689-E8C6-47FA-B6D9-E9EDB9168EDD}" type="parTrans" cxnId="{BC72B7FA-4ABB-4053-91BE-240932515624}">
      <dgm:prSet/>
      <dgm:spPr/>
      <dgm:t>
        <a:bodyPr/>
        <a:lstStyle/>
        <a:p>
          <a:endParaRPr lang="en-GB"/>
        </a:p>
      </dgm:t>
    </dgm:pt>
    <dgm:pt modelId="{26FA306E-DE38-4AF3-9C2F-CF72F5DF7C13}" type="sibTrans" cxnId="{BC72B7FA-4ABB-4053-91BE-240932515624}">
      <dgm:prSet/>
      <dgm:spPr/>
      <dgm:t>
        <a:bodyPr/>
        <a:lstStyle/>
        <a:p>
          <a:endParaRPr lang="en-GB"/>
        </a:p>
      </dgm:t>
    </dgm:pt>
    <dgm:pt modelId="{7EE9CEFA-5356-491D-A7A5-097381A419AF}">
      <dgm:prSet/>
      <dgm:spPr/>
      <dgm:t>
        <a:bodyPr/>
        <a:lstStyle/>
        <a:p>
          <a:r>
            <a:rPr lang="en-US" b="1">
              <a:latin typeface="+mj-lt"/>
              <a:ea typeface="Arial"/>
              <a:cs typeface="Arial"/>
              <a:sym typeface="Arial"/>
            </a:rPr>
            <a:t>Interoception (awareness of internal body cues and sensations)</a:t>
          </a:r>
        </a:p>
      </dgm:t>
    </dgm:pt>
    <dgm:pt modelId="{1E5F54D4-2CF2-4585-AA63-19DE09B02284}" type="parTrans" cxnId="{2EB49E32-BB81-485F-8A30-86DFF0871FCC}">
      <dgm:prSet/>
      <dgm:spPr/>
      <dgm:t>
        <a:bodyPr/>
        <a:lstStyle/>
        <a:p>
          <a:endParaRPr lang="en-GB"/>
        </a:p>
      </dgm:t>
    </dgm:pt>
    <dgm:pt modelId="{B645B4EF-544C-47A5-A5AD-9BF4FB00C8A8}" type="sibTrans" cxnId="{2EB49E32-BB81-485F-8A30-86DFF0871FCC}">
      <dgm:prSet/>
      <dgm:spPr/>
      <dgm:t>
        <a:bodyPr/>
        <a:lstStyle/>
        <a:p>
          <a:endParaRPr lang="en-GB"/>
        </a:p>
      </dgm:t>
    </dgm:pt>
    <dgm:pt modelId="{A3902AED-3E39-4B26-A6EA-B052DD12C43D}" type="pres">
      <dgm:prSet presAssocID="{AA728329-195F-4E19-8BD6-4B49FB4B01B1}" presName="linearFlow" presStyleCnt="0">
        <dgm:presLayoutVars>
          <dgm:dir/>
          <dgm:resizeHandles val="exact"/>
        </dgm:presLayoutVars>
      </dgm:prSet>
      <dgm:spPr/>
    </dgm:pt>
    <dgm:pt modelId="{F2C77E03-4920-42B7-8AA6-F9537F682B3B}" type="pres">
      <dgm:prSet presAssocID="{71960EDE-ABCD-46C6-87B5-2BEF5D8FAF59}" presName="composite" presStyleCnt="0"/>
      <dgm:spPr/>
    </dgm:pt>
    <dgm:pt modelId="{1A201210-35DB-4A71-9C05-F58045A1E8AE}" type="pres">
      <dgm:prSet presAssocID="{71960EDE-ABCD-46C6-87B5-2BEF5D8FAF59}" presName="imgShp" presStyleLbl="fgImgPlac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dgm:spPr>
      <dgm:extLst>
        <a:ext uri="{E40237B7-FDA0-4F09-8148-C483321AD2D9}">
          <dgm14:cNvPr xmlns:dgm14="http://schemas.microsoft.com/office/drawing/2010/diagram" id="0" name="" descr="Run with solid fill"/>
        </a:ext>
      </dgm:extLst>
    </dgm:pt>
    <dgm:pt modelId="{3DB16E04-CC2A-43DE-9FD2-140F0F0F5C44}" type="pres">
      <dgm:prSet presAssocID="{71960EDE-ABCD-46C6-87B5-2BEF5D8FAF59}" presName="txShp" presStyleLbl="node1" presStyleIdx="0" presStyleCnt="3">
        <dgm:presLayoutVars>
          <dgm:bulletEnabled val="1"/>
        </dgm:presLayoutVars>
      </dgm:prSet>
      <dgm:spPr/>
    </dgm:pt>
    <dgm:pt modelId="{5B4F444C-BF2A-416F-AF09-3B96F7702F5E}" type="pres">
      <dgm:prSet presAssocID="{30120A2B-4AEB-4C4F-BCE0-C9AC8C4E6E2C}" presName="spacing" presStyleCnt="0"/>
      <dgm:spPr/>
    </dgm:pt>
    <dgm:pt modelId="{886C73F6-E530-4CA4-8B41-BEA2D2C0A105}" type="pres">
      <dgm:prSet presAssocID="{EA941130-FD57-43DE-9F70-0304036936E1}" presName="composite" presStyleCnt="0"/>
      <dgm:spPr/>
    </dgm:pt>
    <dgm:pt modelId="{00776565-203D-448F-9645-B8D04DA1B2E6}" type="pres">
      <dgm:prSet presAssocID="{EA941130-FD57-43DE-9F70-0304036936E1}" presName="imgShp" presStyleLbl="fgImgPlac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dgm:spPr>
      <dgm:extLst>
        <a:ext uri="{E40237B7-FDA0-4F09-8148-C483321AD2D9}">
          <dgm14:cNvPr xmlns:dgm14="http://schemas.microsoft.com/office/drawing/2010/diagram" id="0" name="" descr="Yoga with solid fill"/>
        </a:ext>
      </dgm:extLst>
    </dgm:pt>
    <dgm:pt modelId="{D94B8386-14D1-4BA0-AF2A-015F5B03C437}" type="pres">
      <dgm:prSet presAssocID="{EA941130-FD57-43DE-9F70-0304036936E1}" presName="txShp" presStyleLbl="node1" presStyleIdx="1" presStyleCnt="3">
        <dgm:presLayoutVars>
          <dgm:bulletEnabled val="1"/>
        </dgm:presLayoutVars>
      </dgm:prSet>
      <dgm:spPr/>
    </dgm:pt>
    <dgm:pt modelId="{F839C34B-4C33-47EF-99AD-E3E6D0D6343F}" type="pres">
      <dgm:prSet presAssocID="{26FA306E-DE38-4AF3-9C2F-CF72F5DF7C13}" presName="spacing" presStyleCnt="0"/>
      <dgm:spPr/>
    </dgm:pt>
    <dgm:pt modelId="{FF8AAE43-1293-42FD-9DB9-12C4B30260E8}" type="pres">
      <dgm:prSet presAssocID="{7EE9CEFA-5356-491D-A7A5-097381A419AF}" presName="composite" presStyleCnt="0"/>
      <dgm:spPr/>
    </dgm:pt>
    <dgm:pt modelId="{7D0FC1C5-7A6D-4673-AEA9-CB03331FAE81}" type="pres">
      <dgm:prSet presAssocID="{7EE9CEFA-5356-491D-A7A5-097381A419AF}" presName="imgShp" presStyleLbl="fgImgPlac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dgm:spPr>
      <dgm:extLst>
        <a:ext uri="{E40237B7-FDA0-4F09-8148-C483321AD2D9}">
          <dgm14:cNvPr xmlns:dgm14="http://schemas.microsoft.com/office/drawing/2010/diagram" id="0" name="" descr="Skeleton with solid fill"/>
        </a:ext>
      </dgm:extLst>
    </dgm:pt>
    <dgm:pt modelId="{80584EF9-5481-4F31-8D1F-72DBD265463B}" type="pres">
      <dgm:prSet presAssocID="{7EE9CEFA-5356-491D-A7A5-097381A419AF}" presName="txShp" presStyleLbl="node1" presStyleIdx="2" presStyleCnt="3">
        <dgm:presLayoutVars>
          <dgm:bulletEnabled val="1"/>
        </dgm:presLayoutVars>
      </dgm:prSet>
      <dgm:spPr/>
    </dgm:pt>
  </dgm:ptLst>
  <dgm:cxnLst>
    <dgm:cxn modelId="{F7992111-4BD6-47D4-A5FF-393546EDF48E}" type="presOf" srcId="{EA941130-FD57-43DE-9F70-0304036936E1}" destId="{D94B8386-14D1-4BA0-AF2A-015F5B03C437}" srcOrd="0" destOrd="0" presId="urn:microsoft.com/office/officeart/2005/8/layout/vList3"/>
    <dgm:cxn modelId="{2EB49E32-BB81-485F-8A30-86DFF0871FCC}" srcId="{AA728329-195F-4E19-8BD6-4B49FB4B01B1}" destId="{7EE9CEFA-5356-491D-A7A5-097381A419AF}" srcOrd="2" destOrd="0" parTransId="{1E5F54D4-2CF2-4585-AA63-19DE09B02284}" sibTransId="{B645B4EF-544C-47A5-A5AD-9BF4FB00C8A8}"/>
    <dgm:cxn modelId="{C0B49360-B8FA-48F7-AEB7-EB83CAB57524}" type="presOf" srcId="{7EE9CEFA-5356-491D-A7A5-097381A419AF}" destId="{80584EF9-5481-4F31-8D1F-72DBD265463B}" srcOrd="0" destOrd="0" presId="urn:microsoft.com/office/officeart/2005/8/layout/vList3"/>
    <dgm:cxn modelId="{8DA2957B-1208-46D1-92A5-C8164A77FEBE}" srcId="{AA728329-195F-4E19-8BD6-4B49FB4B01B1}" destId="{71960EDE-ABCD-46C6-87B5-2BEF5D8FAF59}" srcOrd="0" destOrd="0" parTransId="{45AAEA5B-7C73-43CC-AD1B-41A06FF1D5CE}" sibTransId="{30120A2B-4AEB-4C4F-BCE0-C9AC8C4E6E2C}"/>
    <dgm:cxn modelId="{5F58B1CE-E27E-450A-B356-1623C2CAA9BD}" type="presOf" srcId="{AA728329-195F-4E19-8BD6-4B49FB4B01B1}" destId="{A3902AED-3E39-4B26-A6EA-B052DD12C43D}" srcOrd="0" destOrd="0" presId="urn:microsoft.com/office/officeart/2005/8/layout/vList3"/>
    <dgm:cxn modelId="{9BCCCCDF-17CE-43FB-B690-939509F15A8F}" type="presOf" srcId="{71960EDE-ABCD-46C6-87B5-2BEF5D8FAF59}" destId="{3DB16E04-CC2A-43DE-9FD2-140F0F0F5C44}" srcOrd="0" destOrd="0" presId="urn:microsoft.com/office/officeart/2005/8/layout/vList3"/>
    <dgm:cxn modelId="{BC72B7FA-4ABB-4053-91BE-240932515624}" srcId="{AA728329-195F-4E19-8BD6-4B49FB4B01B1}" destId="{EA941130-FD57-43DE-9F70-0304036936E1}" srcOrd="1" destOrd="0" parTransId="{D6F17689-E8C6-47FA-B6D9-E9EDB9168EDD}" sibTransId="{26FA306E-DE38-4AF3-9C2F-CF72F5DF7C13}"/>
    <dgm:cxn modelId="{21C3E869-7FEE-4AD5-9440-8C59C943740C}" type="presParOf" srcId="{A3902AED-3E39-4B26-A6EA-B052DD12C43D}" destId="{F2C77E03-4920-42B7-8AA6-F9537F682B3B}" srcOrd="0" destOrd="0" presId="urn:microsoft.com/office/officeart/2005/8/layout/vList3"/>
    <dgm:cxn modelId="{70904D78-C82E-49A3-97BD-C21178AFB8CD}" type="presParOf" srcId="{F2C77E03-4920-42B7-8AA6-F9537F682B3B}" destId="{1A201210-35DB-4A71-9C05-F58045A1E8AE}" srcOrd="0" destOrd="0" presId="urn:microsoft.com/office/officeart/2005/8/layout/vList3"/>
    <dgm:cxn modelId="{0085D491-D04D-406C-8B1E-2CA002CF89A9}" type="presParOf" srcId="{F2C77E03-4920-42B7-8AA6-F9537F682B3B}" destId="{3DB16E04-CC2A-43DE-9FD2-140F0F0F5C44}" srcOrd="1" destOrd="0" presId="urn:microsoft.com/office/officeart/2005/8/layout/vList3"/>
    <dgm:cxn modelId="{FB97C5BC-9DA2-4E24-AB1E-07D4FA23C382}" type="presParOf" srcId="{A3902AED-3E39-4B26-A6EA-B052DD12C43D}" destId="{5B4F444C-BF2A-416F-AF09-3B96F7702F5E}" srcOrd="1" destOrd="0" presId="urn:microsoft.com/office/officeart/2005/8/layout/vList3"/>
    <dgm:cxn modelId="{D2AFB701-714E-419F-97DA-C91160F2AE98}" type="presParOf" srcId="{A3902AED-3E39-4B26-A6EA-B052DD12C43D}" destId="{886C73F6-E530-4CA4-8B41-BEA2D2C0A105}" srcOrd="2" destOrd="0" presId="urn:microsoft.com/office/officeart/2005/8/layout/vList3"/>
    <dgm:cxn modelId="{74FCAE00-06A8-4F5B-B910-3F435D3FF46C}" type="presParOf" srcId="{886C73F6-E530-4CA4-8B41-BEA2D2C0A105}" destId="{00776565-203D-448F-9645-B8D04DA1B2E6}" srcOrd="0" destOrd="0" presId="urn:microsoft.com/office/officeart/2005/8/layout/vList3"/>
    <dgm:cxn modelId="{462AA49B-0BA0-4C64-9F6C-15B96EA899DD}" type="presParOf" srcId="{886C73F6-E530-4CA4-8B41-BEA2D2C0A105}" destId="{D94B8386-14D1-4BA0-AF2A-015F5B03C437}" srcOrd="1" destOrd="0" presId="urn:microsoft.com/office/officeart/2005/8/layout/vList3"/>
    <dgm:cxn modelId="{E4ACF0F1-3D9C-4314-85E1-0C3E0EE72B0F}" type="presParOf" srcId="{A3902AED-3E39-4B26-A6EA-B052DD12C43D}" destId="{F839C34B-4C33-47EF-99AD-E3E6D0D6343F}" srcOrd="3" destOrd="0" presId="urn:microsoft.com/office/officeart/2005/8/layout/vList3"/>
    <dgm:cxn modelId="{6401F58E-6A1E-496F-AB1F-25CCCD886F7C}" type="presParOf" srcId="{A3902AED-3E39-4B26-A6EA-B052DD12C43D}" destId="{FF8AAE43-1293-42FD-9DB9-12C4B30260E8}" srcOrd="4" destOrd="0" presId="urn:microsoft.com/office/officeart/2005/8/layout/vList3"/>
    <dgm:cxn modelId="{B6FF437A-D6FA-48BD-9C65-1B11EAD98D37}" type="presParOf" srcId="{FF8AAE43-1293-42FD-9DB9-12C4B30260E8}" destId="{7D0FC1C5-7A6D-4673-AEA9-CB03331FAE81}" srcOrd="0" destOrd="0" presId="urn:microsoft.com/office/officeart/2005/8/layout/vList3"/>
    <dgm:cxn modelId="{B52C814C-B2ED-492D-A7C9-CD8F13A49D6F}" type="presParOf" srcId="{FF8AAE43-1293-42FD-9DB9-12C4B30260E8}" destId="{80584EF9-5481-4F31-8D1F-72DBD265463B}"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8812B28-E842-4029-8BCF-B053388F656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E4233BF-698B-4F09-87D0-80C970F72DE5}">
      <dgm:prSet custT="1"/>
      <dgm:spPr/>
      <dgm:t>
        <a:bodyPr/>
        <a:lstStyle/>
        <a:p>
          <a:r>
            <a:rPr lang="en-US" sz="2000" b="1">
              <a:solidFill>
                <a:schemeClr val="bg1"/>
              </a:solidFill>
            </a:rPr>
            <a:t>Provide ear defenders </a:t>
          </a:r>
        </a:p>
      </dgm:t>
    </dgm:pt>
    <dgm:pt modelId="{191F2801-4F04-49E8-9764-C6CF8FAD25A8}" type="parTrans" cxnId="{6A0C9E11-9856-4FE2-A837-C8ACDF244E8F}">
      <dgm:prSet/>
      <dgm:spPr/>
      <dgm:t>
        <a:bodyPr/>
        <a:lstStyle/>
        <a:p>
          <a:endParaRPr lang="en-US"/>
        </a:p>
      </dgm:t>
    </dgm:pt>
    <dgm:pt modelId="{623529F8-AC45-461B-8F2D-199D4AA48C9F}" type="sibTrans" cxnId="{6A0C9E11-9856-4FE2-A837-C8ACDF244E8F}">
      <dgm:prSet/>
      <dgm:spPr/>
      <dgm:t>
        <a:bodyPr/>
        <a:lstStyle/>
        <a:p>
          <a:endParaRPr lang="en-US"/>
        </a:p>
      </dgm:t>
    </dgm:pt>
    <dgm:pt modelId="{76CB387D-AEC7-4B6F-BE4F-D73D93405B3F}">
      <dgm:prSet custT="1"/>
      <dgm:spPr/>
      <dgm:t>
        <a:bodyPr/>
        <a:lstStyle/>
        <a:p>
          <a:r>
            <a:rPr lang="en-US" sz="2000" b="1">
              <a:solidFill>
                <a:schemeClr val="bg1"/>
              </a:solidFill>
            </a:rPr>
            <a:t>Noise cancelling headphones </a:t>
          </a:r>
        </a:p>
      </dgm:t>
    </dgm:pt>
    <dgm:pt modelId="{7CC230FE-2695-4B9C-B7A5-65D916BAB305}" type="parTrans" cxnId="{8EF36673-B125-49B9-B91C-60EC9EA1BD56}">
      <dgm:prSet/>
      <dgm:spPr/>
      <dgm:t>
        <a:bodyPr/>
        <a:lstStyle/>
        <a:p>
          <a:endParaRPr lang="en-US"/>
        </a:p>
      </dgm:t>
    </dgm:pt>
    <dgm:pt modelId="{6FB844E5-C9A9-4865-B0F3-E307CFB935A7}" type="sibTrans" cxnId="{8EF36673-B125-49B9-B91C-60EC9EA1BD56}">
      <dgm:prSet/>
      <dgm:spPr/>
      <dgm:t>
        <a:bodyPr/>
        <a:lstStyle/>
        <a:p>
          <a:endParaRPr lang="en-US"/>
        </a:p>
      </dgm:t>
    </dgm:pt>
    <dgm:pt modelId="{87255D41-B3C0-4D6F-8F71-2CFCF6B5C9B3}">
      <dgm:prSet custT="1"/>
      <dgm:spPr/>
      <dgm:t>
        <a:bodyPr/>
        <a:lstStyle/>
        <a:p>
          <a:r>
            <a:rPr lang="en-US" sz="2000" b="1">
              <a:solidFill>
                <a:schemeClr val="bg1"/>
              </a:solidFill>
            </a:rPr>
            <a:t>White noise machine</a:t>
          </a:r>
        </a:p>
      </dgm:t>
    </dgm:pt>
    <dgm:pt modelId="{34A4373E-3E2B-4B27-8CD8-937C3E275E43}" type="parTrans" cxnId="{5A03671E-34B7-4B75-9138-A57B5C97C0F6}">
      <dgm:prSet/>
      <dgm:spPr/>
      <dgm:t>
        <a:bodyPr/>
        <a:lstStyle/>
        <a:p>
          <a:endParaRPr lang="en-US"/>
        </a:p>
      </dgm:t>
    </dgm:pt>
    <dgm:pt modelId="{090657D9-561F-4E1D-AB79-641139C6709D}" type="sibTrans" cxnId="{5A03671E-34B7-4B75-9138-A57B5C97C0F6}">
      <dgm:prSet/>
      <dgm:spPr/>
      <dgm:t>
        <a:bodyPr/>
        <a:lstStyle/>
        <a:p>
          <a:endParaRPr lang="en-US"/>
        </a:p>
      </dgm:t>
    </dgm:pt>
    <dgm:pt modelId="{938511FD-81C2-477F-9521-E68C97C15B26}">
      <dgm:prSet custT="1"/>
      <dgm:spPr/>
      <dgm:t>
        <a:bodyPr/>
        <a:lstStyle/>
        <a:p>
          <a:r>
            <a:rPr lang="en-US" sz="2000" b="1">
              <a:solidFill>
                <a:schemeClr val="bg1"/>
              </a:solidFill>
            </a:rPr>
            <a:t>Decrease auditory stimuli to decrease distraction </a:t>
          </a:r>
        </a:p>
      </dgm:t>
    </dgm:pt>
    <dgm:pt modelId="{BAF145ED-FA47-4A99-97A6-32BE955E25C3}" type="parTrans" cxnId="{229BB780-44EA-48C6-9C02-87EA90A49E77}">
      <dgm:prSet/>
      <dgm:spPr/>
      <dgm:t>
        <a:bodyPr/>
        <a:lstStyle/>
        <a:p>
          <a:endParaRPr lang="en-US"/>
        </a:p>
      </dgm:t>
    </dgm:pt>
    <dgm:pt modelId="{2DDB3553-02CC-4B45-81B7-FF63B33A9A69}" type="sibTrans" cxnId="{229BB780-44EA-48C6-9C02-87EA90A49E77}">
      <dgm:prSet/>
      <dgm:spPr/>
      <dgm:t>
        <a:bodyPr/>
        <a:lstStyle/>
        <a:p>
          <a:endParaRPr lang="en-US"/>
        </a:p>
      </dgm:t>
    </dgm:pt>
    <dgm:pt modelId="{CF7FA4AC-71BE-4873-A817-A6BAEFE5A472}">
      <dgm:prSet custT="1"/>
      <dgm:spPr/>
      <dgm:t>
        <a:bodyPr/>
        <a:lstStyle/>
        <a:p>
          <a:r>
            <a:rPr lang="en-US" sz="2000" b="1">
              <a:solidFill>
                <a:schemeClr val="bg1"/>
              </a:solidFill>
            </a:rPr>
            <a:t>Make others aware of auditory sensitivity </a:t>
          </a:r>
        </a:p>
      </dgm:t>
    </dgm:pt>
    <dgm:pt modelId="{1C325E62-2D4E-4B34-B736-7D9D81868FAB}" type="parTrans" cxnId="{3230278C-6591-4030-86F5-6B96D12A5910}">
      <dgm:prSet/>
      <dgm:spPr/>
      <dgm:t>
        <a:bodyPr/>
        <a:lstStyle/>
        <a:p>
          <a:endParaRPr lang="en-US"/>
        </a:p>
      </dgm:t>
    </dgm:pt>
    <dgm:pt modelId="{7BAE6027-0B2A-4740-B1E6-9B1363E79E17}" type="sibTrans" cxnId="{3230278C-6591-4030-86F5-6B96D12A5910}">
      <dgm:prSet/>
      <dgm:spPr/>
      <dgm:t>
        <a:bodyPr/>
        <a:lstStyle/>
        <a:p>
          <a:endParaRPr lang="en-US"/>
        </a:p>
      </dgm:t>
    </dgm:pt>
    <dgm:pt modelId="{ECCDF02C-B6A5-40E4-9D8F-B3FAAC4220F0}">
      <dgm:prSet custT="1"/>
      <dgm:spPr/>
      <dgm:t>
        <a:bodyPr/>
        <a:lstStyle/>
        <a:p>
          <a:r>
            <a:rPr lang="en-US" sz="2000" b="1">
              <a:solidFill>
                <a:schemeClr val="bg1"/>
              </a:solidFill>
            </a:rPr>
            <a:t>Put ‘out of order’ signs on hand dryers </a:t>
          </a:r>
        </a:p>
      </dgm:t>
    </dgm:pt>
    <dgm:pt modelId="{1C1AF142-E928-4C41-89B5-C7A0FE9E371B}" type="parTrans" cxnId="{1878AA89-20DB-4D1B-BE62-67673151283A}">
      <dgm:prSet/>
      <dgm:spPr/>
      <dgm:t>
        <a:bodyPr/>
        <a:lstStyle/>
        <a:p>
          <a:endParaRPr lang="en-US"/>
        </a:p>
      </dgm:t>
    </dgm:pt>
    <dgm:pt modelId="{E2CEDD11-02ED-4676-9EF8-A262813A571C}" type="sibTrans" cxnId="{1878AA89-20DB-4D1B-BE62-67673151283A}">
      <dgm:prSet/>
      <dgm:spPr/>
      <dgm:t>
        <a:bodyPr/>
        <a:lstStyle/>
        <a:p>
          <a:endParaRPr lang="en-US"/>
        </a:p>
      </dgm:t>
    </dgm:pt>
    <dgm:pt modelId="{6590738E-D9B9-4270-8059-513A451803D5}">
      <dgm:prSet custT="1"/>
      <dgm:spPr/>
      <dgm:t>
        <a:bodyPr/>
        <a:lstStyle/>
        <a:p>
          <a:r>
            <a:rPr lang="en-US" sz="2000" b="1">
              <a:solidFill>
                <a:schemeClr val="bg1"/>
              </a:solidFill>
            </a:rPr>
            <a:t>Use soft objects, such as rugs and pillows to absorb noise </a:t>
          </a:r>
        </a:p>
      </dgm:t>
    </dgm:pt>
    <dgm:pt modelId="{A2ADF9AD-9C36-437E-90AE-E8CEA6305CE0}" type="sibTrans" cxnId="{DDD04E77-0DC9-4D36-B786-1252920399BB}">
      <dgm:prSet/>
      <dgm:spPr/>
      <dgm:t>
        <a:bodyPr/>
        <a:lstStyle/>
        <a:p>
          <a:endParaRPr lang="en-US"/>
        </a:p>
      </dgm:t>
    </dgm:pt>
    <dgm:pt modelId="{02AE6054-AD6D-44FA-849A-9549F1A7B244}" type="parTrans" cxnId="{DDD04E77-0DC9-4D36-B786-1252920399BB}">
      <dgm:prSet/>
      <dgm:spPr/>
      <dgm:t>
        <a:bodyPr/>
        <a:lstStyle/>
        <a:p>
          <a:endParaRPr lang="en-US"/>
        </a:p>
      </dgm:t>
    </dgm:pt>
    <dgm:pt modelId="{2F41932F-9F6F-4380-9611-3DC545DE096A}" type="pres">
      <dgm:prSet presAssocID="{D8812B28-E842-4029-8BCF-B053388F656D}" presName="linear" presStyleCnt="0">
        <dgm:presLayoutVars>
          <dgm:animLvl val="lvl"/>
          <dgm:resizeHandles val="exact"/>
        </dgm:presLayoutVars>
      </dgm:prSet>
      <dgm:spPr/>
    </dgm:pt>
    <dgm:pt modelId="{807857AC-70BE-44C7-BC38-421AED73CA0C}" type="pres">
      <dgm:prSet presAssocID="{6590738E-D9B9-4270-8059-513A451803D5}" presName="parentText" presStyleLbl="node1" presStyleIdx="0" presStyleCnt="7">
        <dgm:presLayoutVars>
          <dgm:chMax val="0"/>
          <dgm:bulletEnabled val="1"/>
        </dgm:presLayoutVars>
      </dgm:prSet>
      <dgm:spPr/>
    </dgm:pt>
    <dgm:pt modelId="{6ADB20FB-8243-4187-821C-212A8528A6E5}" type="pres">
      <dgm:prSet presAssocID="{A2ADF9AD-9C36-437E-90AE-E8CEA6305CE0}" presName="spacer" presStyleCnt="0"/>
      <dgm:spPr/>
    </dgm:pt>
    <dgm:pt modelId="{EBFF3B59-A87D-4766-9823-9D913309B250}" type="pres">
      <dgm:prSet presAssocID="{4E4233BF-698B-4F09-87D0-80C970F72DE5}" presName="parentText" presStyleLbl="node1" presStyleIdx="1" presStyleCnt="7">
        <dgm:presLayoutVars>
          <dgm:chMax val="0"/>
          <dgm:bulletEnabled val="1"/>
        </dgm:presLayoutVars>
      </dgm:prSet>
      <dgm:spPr/>
    </dgm:pt>
    <dgm:pt modelId="{2A55D38E-560F-40E6-87C4-6E1CF2031BC8}" type="pres">
      <dgm:prSet presAssocID="{623529F8-AC45-461B-8F2D-199D4AA48C9F}" presName="spacer" presStyleCnt="0"/>
      <dgm:spPr/>
    </dgm:pt>
    <dgm:pt modelId="{B88991E2-9123-4E60-8C05-69BD709A876A}" type="pres">
      <dgm:prSet presAssocID="{76CB387D-AEC7-4B6F-BE4F-D73D93405B3F}" presName="parentText" presStyleLbl="node1" presStyleIdx="2" presStyleCnt="7">
        <dgm:presLayoutVars>
          <dgm:chMax val="0"/>
          <dgm:bulletEnabled val="1"/>
        </dgm:presLayoutVars>
      </dgm:prSet>
      <dgm:spPr/>
    </dgm:pt>
    <dgm:pt modelId="{C271D1E1-F614-477E-A1C6-1600BF126E94}" type="pres">
      <dgm:prSet presAssocID="{6FB844E5-C9A9-4865-B0F3-E307CFB935A7}" presName="spacer" presStyleCnt="0"/>
      <dgm:spPr/>
    </dgm:pt>
    <dgm:pt modelId="{2D09EDBC-D182-46BA-9A66-1633D18ED798}" type="pres">
      <dgm:prSet presAssocID="{87255D41-B3C0-4D6F-8F71-2CFCF6B5C9B3}" presName="parentText" presStyleLbl="node1" presStyleIdx="3" presStyleCnt="7">
        <dgm:presLayoutVars>
          <dgm:chMax val="0"/>
          <dgm:bulletEnabled val="1"/>
        </dgm:presLayoutVars>
      </dgm:prSet>
      <dgm:spPr/>
    </dgm:pt>
    <dgm:pt modelId="{29A21173-F209-4DD9-AE66-5E2D38E7B4E2}" type="pres">
      <dgm:prSet presAssocID="{090657D9-561F-4E1D-AB79-641139C6709D}" presName="spacer" presStyleCnt="0"/>
      <dgm:spPr/>
    </dgm:pt>
    <dgm:pt modelId="{DA6014A9-00DF-4ECB-BE27-CAD2979A033E}" type="pres">
      <dgm:prSet presAssocID="{938511FD-81C2-477F-9521-E68C97C15B26}" presName="parentText" presStyleLbl="node1" presStyleIdx="4" presStyleCnt="7">
        <dgm:presLayoutVars>
          <dgm:chMax val="0"/>
          <dgm:bulletEnabled val="1"/>
        </dgm:presLayoutVars>
      </dgm:prSet>
      <dgm:spPr/>
    </dgm:pt>
    <dgm:pt modelId="{AC68F3F3-7F8B-47AC-BB84-B3AB3617FE35}" type="pres">
      <dgm:prSet presAssocID="{2DDB3553-02CC-4B45-81B7-FF63B33A9A69}" presName="spacer" presStyleCnt="0"/>
      <dgm:spPr/>
    </dgm:pt>
    <dgm:pt modelId="{6D600D94-1909-4208-AD83-3D04D7470983}" type="pres">
      <dgm:prSet presAssocID="{CF7FA4AC-71BE-4873-A817-A6BAEFE5A472}" presName="parentText" presStyleLbl="node1" presStyleIdx="5" presStyleCnt="7">
        <dgm:presLayoutVars>
          <dgm:chMax val="0"/>
          <dgm:bulletEnabled val="1"/>
        </dgm:presLayoutVars>
      </dgm:prSet>
      <dgm:spPr/>
    </dgm:pt>
    <dgm:pt modelId="{D79264A4-F452-41E2-B605-564EF11F5D1C}" type="pres">
      <dgm:prSet presAssocID="{7BAE6027-0B2A-4740-B1E6-9B1363E79E17}" presName="spacer" presStyleCnt="0"/>
      <dgm:spPr/>
    </dgm:pt>
    <dgm:pt modelId="{EAF8077B-48ED-42F9-841D-820151BEC9AB}" type="pres">
      <dgm:prSet presAssocID="{ECCDF02C-B6A5-40E4-9D8F-B3FAAC4220F0}" presName="parentText" presStyleLbl="node1" presStyleIdx="6" presStyleCnt="7">
        <dgm:presLayoutVars>
          <dgm:chMax val="0"/>
          <dgm:bulletEnabled val="1"/>
        </dgm:presLayoutVars>
      </dgm:prSet>
      <dgm:spPr/>
    </dgm:pt>
  </dgm:ptLst>
  <dgm:cxnLst>
    <dgm:cxn modelId="{6A0C9E11-9856-4FE2-A837-C8ACDF244E8F}" srcId="{D8812B28-E842-4029-8BCF-B053388F656D}" destId="{4E4233BF-698B-4F09-87D0-80C970F72DE5}" srcOrd="1" destOrd="0" parTransId="{191F2801-4F04-49E8-9764-C6CF8FAD25A8}" sibTransId="{623529F8-AC45-461B-8F2D-199D4AA48C9F}"/>
    <dgm:cxn modelId="{B54B4316-011F-4445-8DFD-D64C87AD8CED}" type="presOf" srcId="{D8812B28-E842-4029-8BCF-B053388F656D}" destId="{2F41932F-9F6F-4380-9611-3DC545DE096A}" srcOrd="0" destOrd="0" presId="urn:microsoft.com/office/officeart/2005/8/layout/vList2"/>
    <dgm:cxn modelId="{5A03671E-34B7-4B75-9138-A57B5C97C0F6}" srcId="{D8812B28-E842-4029-8BCF-B053388F656D}" destId="{87255D41-B3C0-4D6F-8F71-2CFCF6B5C9B3}" srcOrd="3" destOrd="0" parTransId="{34A4373E-3E2B-4B27-8CD8-937C3E275E43}" sibTransId="{090657D9-561F-4E1D-AB79-641139C6709D}"/>
    <dgm:cxn modelId="{20BF4E35-3365-4E93-BD72-A99256DE72EA}" type="presOf" srcId="{4E4233BF-698B-4F09-87D0-80C970F72DE5}" destId="{EBFF3B59-A87D-4766-9823-9D913309B250}" srcOrd="0" destOrd="0" presId="urn:microsoft.com/office/officeart/2005/8/layout/vList2"/>
    <dgm:cxn modelId="{222E6072-EDAB-4365-8C36-5B91DC405395}" type="presOf" srcId="{ECCDF02C-B6A5-40E4-9D8F-B3FAAC4220F0}" destId="{EAF8077B-48ED-42F9-841D-820151BEC9AB}" srcOrd="0" destOrd="0" presId="urn:microsoft.com/office/officeart/2005/8/layout/vList2"/>
    <dgm:cxn modelId="{8EF36673-B125-49B9-B91C-60EC9EA1BD56}" srcId="{D8812B28-E842-4029-8BCF-B053388F656D}" destId="{76CB387D-AEC7-4B6F-BE4F-D73D93405B3F}" srcOrd="2" destOrd="0" parTransId="{7CC230FE-2695-4B9C-B7A5-65D916BAB305}" sibTransId="{6FB844E5-C9A9-4865-B0F3-E307CFB935A7}"/>
    <dgm:cxn modelId="{DDD04E77-0DC9-4D36-B786-1252920399BB}" srcId="{D8812B28-E842-4029-8BCF-B053388F656D}" destId="{6590738E-D9B9-4270-8059-513A451803D5}" srcOrd="0" destOrd="0" parTransId="{02AE6054-AD6D-44FA-849A-9549F1A7B244}" sibTransId="{A2ADF9AD-9C36-437E-90AE-E8CEA6305CE0}"/>
    <dgm:cxn modelId="{764AD277-050C-419E-92A2-ACF75168DF88}" type="presOf" srcId="{CF7FA4AC-71BE-4873-A817-A6BAEFE5A472}" destId="{6D600D94-1909-4208-AD83-3D04D7470983}" srcOrd="0" destOrd="0" presId="urn:microsoft.com/office/officeart/2005/8/layout/vList2"/>
    <dgm:cxn modelId="{229BB780-44EA-48C6-9C02-87EA90A49E77}" srcId="{D8812B28-E842-4029-8BCF-B053388F656D}" destId="{938511FD-81C2-477F-9521-E68C97C15B26}" srcOrd="4" destOrd="0" parTransId="{BAF145ED-FA47-4A99-97A6-32BE955E25C3}" sibTransId="{2DDB3553-02CC-4B45-81B7-FF63B33A9A69}"/>
    <dgm:cxn modelId="{1878AA89-20DB-4D1B-BE62-67673151283A}" srcId="{D8812B28-E842-4029-8BCF-B053388F656D}" destId="{ECCDF02C-B6A5-40E4-9D8F-B3FAAC4220F0}" srcOrd="6" destOrd="0" parTransId="{1C1AF142-E928-4C41-89B5-C7A0FE9E371B}" sibTransId="{E2CEDD11-02ED-4676-9EF8-A262813A571C}"/>
    <dgm:cxn modelId="{3230278C-6591-4030-86F5-6B96D12A5910}" srcId="{D8812B28-E842-4029-8BCF-B053388F656D}" destId="{CF7FA4AC-71BE-4873-A817-A6BAEFE5A472}" srcOrd="5" destOrd="0" parTransId="{1C325E62-2D4E-4B34-B736-7D9D81868FAB}" sibTransId="{7BAE6027-0B2A-4740-B1E6-9B1363E79E17}"/>
    <dgm:cxn modelId="{230E02B2-AD68-4028-9A3C-E2E73FD1BA6C}" type="presOf" srcId="{76CB387D-AEC7-4B6F-BE4F-D73D93405B3F}" destId="{B88991E2-9123-4E60-8C05-69BD709A876A}" srcOrd="0" destOrd="0" presId="urn:microsoft.com/office/officeart/2005/8/layout/vList2"/>
    <dgm:cxn modelId="{300B3BB3-32F6-4ED8-8F0D-05A78CF35BF5}" type="presOf" srcId="{938511FD-81C2-477F-9521-E68C97C15B26}" destId="{DA6014A9-00DF-4ECB-BE27-CAD2979A033E}" srcOrd="0" destOrd="0" presId="urn:microsoft.com/office/officeart/2005/8/layout/vList2"/>
    <dgm:cxn modelId="{330399D4-E2C7-4C21-BDCD-C886B8089CE2}" type="presOf" srcId="{87255D41-B3C0-4D6F-8F71-2CFCF6B5C9B3}" destId="{2D09EDBC-D182-46BA-9A66-1633D18ED798}" srcOrd="0" destOrd="0" presId="urn:microsoft.com/office/officeart/2005/8/layout/vList2"/>
    <dgm:cxn modelId="{2436E4FE-5E51-47EA-A563-38C89A09A374}" type="presOf" srcId="{6590738E-D9B9-4270-8059-513A451803D5}" destId="{807857AC-70BE-44C7-BC38-421AED73CA0C}" srcOrd="0" destOrd="0" presId="urn:microsoft.com/office/officeart/2005/8/layout/vList2"/>
    <dgm:cxn modelId="{BA2C95E0-C67A-43AC-B070-1CC77A0341A2}" type="presParOf" srcId="{2F41932F-9F6F-4380-9611-3DC545DE096A}" destId="{807857AC-70BE-44C7-BC38-421AED73CA0C}" srcOrd="0" destOrd="0" presId="urn:microsoft.com/office/officeart/2005/8/layout/vList2"/>
    <dgm:cxn modelId="{1A9B4D34-920C-4A68-9E8F-146BA94754A5}" type="presParOf" srcId="{2F41932F-9F6F-4380-9611-3DC545DE096A}" destId="{6ADB20FB-8243-4187-821C-212A8528A6E5}" srcOrd="1" destOrd="0" presId="urn:microsoft.com/office/officeart/2005/8/layout/vList2"/>
    <dgm:cxn modelId="{DD3CADD4-2B59-4EEE-B783-7474C98A9F8A}" type="presParOf" srcId="{2F41932F-9F6F-4380-9611-3DC545DE096A}" destId="{EBFF3B59-A87D-4766-9823-9D913309B250}" srcOrd="2" destOrd="0" presId="urn:microsoft.com/office/officeart/2005/8/layout/vList2"/>
    <dgm:cxn modelId="{DEBB93CE-7382-41B0-A206-5686B9F2D906}" type="presParOf" srcId="{2F41932F-9F6F-4380-9611-3DC545DE096A}" destId="{2A55D38E-560F-40E6-87C4-6E1CF2031BC8}" srcOrd="3" destOrd="0" presId="urn:microsoft.com/office/officeart/2005/8/layout/vList2"/>
    <dgm:cxn modelId="{3EC3363B-2906-4A64-8F3F-74308BA4EE8F}" type="presParOf" srcId="{2F41932F-9F6F-4380-9611-3DC545DE096A}" destId="{B88991E2-9123-4E60-8C05-69BD709A876A}" srcOrd="4" destOrd="0" presId="urn:microsoft.com/office/officeart/2005/8/layout/vList2"/>
    <dgm:cxn modelId="{50113A74-882B-47EE-9C01-119528FE4C4A}" type="presParOf" srcId="{2F41932F-9F6F-4380-9611-3DC545DE096A}" destId="{C271D1E1-F614-477E-A1C6-1600BF126E94}" srcOrd="5" destOrd="0" presId="urn:microsoft.com/office/officeart/2005/8/layout/vList2"/>
    <dgm:cxn modelId="{C3E92AA9-BA4B-4D0E-8CBD-498694DE30E6}" type="presParOf" srcId="{2F41932F-9F6F-4380-9611-3DC545DE096A}" destId="{2D09EDBC-D182-46BA-9A66-1633D18ED798}" srcOrd="6" destOrd="0" presId="urn:microsoft.com/office/officeart/2005/8/layout/vList2"/>
    <dgm:cxn modelId="{5D3D00E9-6DD6-43FE-A0AB-6179897F0963}" type="presParOf" srcId="{2F41932F-9F6F-4380-9611-3DC545DE096A}" destId="{29A21173-F209-4DD9-AE66-5E2D38E7B4E2}" srcOrd="7" destOrd="0" presId="urn:microsoft.com/office/officeart/2005/8/layout/vList2"/>
    <dgm:cxn modelId="{96B4106D-8D61-4607-9B6A-DEE5359C2750}" type="presParOf" srcId="{2F41932F-9F6F-4380-9611-3DC545DE096A}" destId="{DA6014A9-00DF-4ECB-BE27-CAD2979A033E}" srcOrd="8" destOrd="0" presId="urn:microsoft.com/office/officeart/2005/8/layout/vList2"/>
    <dgm:cxn modelId="{8C88433E-99FE-4CD8-A66A-CE0B9E197B02}" type="presParOf" srcId="{2F41932F-9F6F-4380-9611-3DC545DE096A}" destId="{AC68F3F3-7F8B-47AC-BB84-B3AB3617FE35}" srcOrd="9" destOrd="0" presId="urn:microsoft.com/office/officeart/2005/8/layout/vList2"/>
    <dgm:cxn modelId="{3670413B-D480-425E-AFB4-9A82E8821A93}" type="presParOf" srcId="{2F41932F-9F6F-4380-9611-3DC545DE096A}" destId="{6D600D94-1909-4208-AD83-3D04D7470983}" srcOrd="10" destOrd="0" presId="urn:microsoft.com/office/officeart/2005/8/layout/vList2"/>
    <dgm:cxn modelId="{88E73DAF-AAE4-4B31-9FD4-BE50B6C3E5CD}" type="presParOf" srcId="{2F41932F-9F6F-4380-9611-3DC545DE096A}" destId="{D79264A4-F452-41E2-B605-564EF11F5D1C}" srcOrd="11" destOrd="0" presId="urn:microsoft.com/office/officeart/2005/8/layout/vList2"/>
    <dgm:cxn modelId="{50933B1A-B36F-47B5-B465-D9E635213AE5}" type="presParOf" srcId="{2F41932F-9F6F-4380-9611-3DC545DE096A}" destId="{EAF8077B-48ED-42F9-841D-820151BEC9AB}" srcOrd="12"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69D25516-C171-446A-AEA2-E5B7E1D44FB6}"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016108D6-7DF8-41AB-B11C-1933EFED87AF}">
      <dgm:prSet/>
      <dgm:spPr/>
      <dgm:t>
        <a:bodyPr/>
        <a:lstStyle/>
        <a:p>
          <a:r>
            <a:rPr lang="en-GB" b="1" dirty="0"/>
            <a:t>Back up verbal instructions with visuals </a:t>
          </a:r>
          <a:endParaRPr lang="en-US" b="1" dirty="0"/>
        </a:p>
      </dgm:t>
    </dgm:pt>
    <dgm:pt modelId="{D7DB6215-A609-459C-A296-259A745B3CDA}" type="parTrans" cxnId="{BE67F0EF-2054-448E-AD28-018DAF6E6F70}">
      <dgm:prSet/>
      <dgm:spPr/>
      <dgm:t>
        <a:bodyPr/>
        <a:lstStyle/>
        <a:p>
          <a:endParaRPr lang="en-US"/>
        </a:p>
      </dgm:t>
    </dgm:pt>
    <dgm:pt modelId="{E0DF6E07-2D45-46DE-94A2-17F51FF36D05}" type="sibTrans" cxnId="{BE67F0EF-2054-448E-AD28-018DAF6E6F70}">
      <dgm:prSet/>
      <dgm:spPr/>
      <dgm:t>
        <a:bodyPr/>
        <a:lstStyle/>
        <a:p>
          <a:endParaRPr lang="en-US"/>
        </a:p>
      </dgm:t>
    </dgm:pt>
    <dgm:pt modelId="{4DF76636-3129-47E8-9D8B-A0A4F7215AC5}">
      <dgm:prSet/>
      <dgm:spPr/>
      <dgm:t>
        <a:bodyPr/>
        <a:lstStyle/>
        <a:p>
          <a:r>
            <a:rPr lang="en-GB" b="1"/>
            <a:t>Visual timeline </a:t>
          </a:r>
          <a:endParaRPr lang="en-US" b="1"/>
        </a:p>
      </dgm:t>
    </dgm:pt>
    <dgm:pt modelId="{B850DC31-FF5F-4048-8F5C-DC7D82287B8A}" type="parTrans" cxnId="{100ED491-BC8B-432F-9D7A-4DC10CD11492}">
      <dgm:prSet/>
      <dgm:spPr/>
      <dgm:t>
        <a:bodyPr/>
        <a:lstStyle/>
        <a:p>
          <a:endParaRPr lang="en-US"/>
        </a:p>
      </dgm:t>
    </dgm:pt>
    <dgm:pt modelId="{B8863484-22C9-4690-A6D2-15A74BE84CCD}" type="sibTrans" cxnId="{100ED491-BC8B-432F-9D7A-4DC10CD11492}">
      <dgm:prSet/>
      <dgm:spPr/>
      <dgm:t>
        <a:bodyPr/>
        <a:lstStyle/>
        <a:p>
          <a:endParaRPr lang="en-US"/>
        </a:p>
      </dgm:t>
    </dgm:pt>
    <dgm:pt modelId="{2E9AB2EC-9AF6-4F50-B8D6-E1A46838C907}">
      <dgm:prSet/>
      <dgm:spPr/>
      <dgm:t>
        <a:bodyPr/>
        <a:lstStyle/>
        <a:p>
          <a:r>
            <a:rPr lang="en-GB" b="1"/>
            <a:t>Use clear instructions </a:t>
          </a:r>
          <a:endParaRPr lang="en-US" b="1"/>
        </a:p>
      </dgm:t>
    </dgm:pt>
    <dgm:pt modelId="{D115F1D5-4B8C-4ECD-AF61-1CF728888FB5}" type="parTrans" cxnId="{D8B3E927-7BC3-4C41-9EE1-AA2149F892ED}">
      <dgm:prSet/>
      <dgm:spPr/>
      <dgm:t>
        <a:bodyPr/>
        <a:lstStyle/>
        <a:p>
          <a:endParaRPr lang="en-US"/>
        </a:p>
      </dgm:t>
    </dgm:pt>
    <dgm:pt modelId="{B6926AA5-8A3D-4CCC-955A-205C9ABEF4A0}" type="sibTrans" cxnId="{D8B3E927-7BC3-4C41-9EE1-AA2149F892ED}">
      <dgm:prSet/>
      <dgm:spPr/>
      <dgm:t>
        <a:bodyPr/>
        <a:lstStyle/>
        <a:p>
          <a:endParaRPr lang="en-US"/>
        </a:p>
      </dgm:t>
    </dgm:pt>
    <dgm:pt modelId="{D0301C26-1544-434D-A590-74638861C423}">
      <dgm:prSet/>
      <dgm:spPr/>
      <dgm:t>
        <a:bodyPr/>
        <a:lstStyle/>
        <a:p>
          <a:r>
            <a:rPr lang="en-GB" b="1"/>
            <a:t>Remove auditory distractions as much as possible </a:t>
          </a:r>
          <a:endParaRPr lang="en-US" b="1"/>
        </a:p>
      </dgm:t>
    </dgm:pt>
    <dgm:pt modelId="{057B4C2E-C366-457F-A719-B9CD00CC4D8B}" type="parTrans" cxnId="{F6F18DB7-0633-4B9E-9A11-E6721E5B80C5}">
      <dgm:prSet/>
      <dgm:spPr/>
      <dgm:t>
        <a:bodyPr/>
        <a:lstStyle/>
        <a:p>
          <a:endParaRPr lang="en-US"/>
        </a:p>
      </dgm:t>
    </dgm:pt>
    <dgm:pt modelId="{4116B7F4-A5A4-4429-85B2-69E09F300E65}" type="sibTrans" cxnId="{F6F18DB7-0633-4B9E-9A11-E6721E5B80C5}">
      <dgm:prSet/>
      <dgm:spPr/>
      <dgm:t>
        <a:bodyPr/>
        <a:lstStyle/>
        <a:p>
          <a:endParaRPr lang="en-US"/>
        </a:p>
      </dgm:t>
    </dgm:pt>
    <dgm:pt modelId="{CF0C53D3-DDC6-48D2-931B-1E0330F57ABA}">
      <dgm:prSet/>
      <dgm:spPr/>
      <dgm:t>
        <a:bodyPr/>
        <a:lstStyle/>
        <a:p>
          <a:r>
            <a:rPr lang="en-GB" b="1"/>
            <a:t>Speak loudly </a:t>
          </a:r>
          <a:endParaRPr lang="en-US" b="1"/>
        </a:p>
      </dgm:t>
    </dgm:pt>
    <dgm:pt modelId="{53100F60-61D4-4594-8F38-345ED0B2AFF5}" type="parTrans" cxnId="{4789F52D-6632-4B28-9789-8712C5832CD1}">
      <dgm:prSet/>
      <dgm:spPr/>
      <dgm:t>
        <a:bodyPr/>
        <a:lstStyle/>
        <a:p>
          <a:endParaRPr lang="en-US"/>
        </a:p>
      </dgm:t>
    </dgm:pt>
    <dgm:pt modelId="{B4C8FB6F-5C63-4DA1-B2D3-28D6623C7941}" type="sibTrans" cxnId="{4789F52D-6632-4B28-9789-8712C5832CD1}">
      <dgm:prSet/>
      <dgm:spPr/>
      <dgm:t>
        <a:bodyPr/>
        <a:lstStyle/>
        <a:p>
          <a:endParaRPr lang="en-US"/>
        </a:p>
      </dgm:t>
    </dgm:pt>
    <dgm:pt modelId="{464F3173-A654-4F17-9853-6A040C943F67}">
      <dgm:prSet/>
      <dgm:spPr/>
      <dgm:t>
        <a:bodyPr/>
        <a:lstStyle/>
        <a:p>
          <a:r>
            <a:rPr lang="en-GB" b="1"/>
            <a:t>Use touch to gain attention (if appropriate)</a:t>
          </a:r>
          <a:endParaRPr lang="en-US" b="1"/>
        </a:p>
      </dgm:t>
    </dgm:pt>
    <dgm:pt modelId="{A57F9FEC-CCD1-41D2-AB31-4188AE6A1832}" type="parTrans" cxnId="{7CCEDF8F-FE2E-4E56-A511-9DA4AAD58258}">
      <dgm:prSet/>
      <dgm:spPr/>
      <dgm:t>
        <a:bodyPr/>
        <a:lstStyle/>
        <a:p>
          <a:endParaRPr lang="en-US"/>
        </a:p>
      </dgm:t>
    </dgm:pt>
    <dgm:pt modelId="{7C485538-119F-4092-9D96-D0A2191AD3E8}" type="sibTrans" cxnId="{7CCEDF8F-FE2E-4E56-A511-9DA4AAD58258}">
      <dgm:prSet/>
      <dgm:spPr/>
      <dgm:t>
        <a:bodyPr/>
        <a:lstStyle/>
        <a:p>
          <a:endParaRPr lang="en-US"/>
        </a:p>
      </dgm:t>
    </dgm:pt>
    <dgm:pt modelId="{3C4378EC-7912-4DC9-AE53-FADEDC3FABE3}" type="pres">
      <dgm:prSet presAssocID="{69D25516-C171-446A-AEA2-E5B7E1D44FB6}" presName="linear" presStyleCnt="0">
        <dgm:presLayoutVars>
          <dgm:animLvl val="lvl"/>
          <dgm:resizeHandles val="exact"/>
        </dgm:presLayoutVars>
      </dgm:prSet>
      <dgm:spPr/>
    </dgm:pt>
    <dgm:pt modelId="{D080C915-7A8E-4F32-AA73-1E81C4762733}" type="pres">
      <dgm:prSet presAssocID="{016108D6-7DF8-41AB-B11C-1933EFED87AF}" presName="parentText" presStyleLbl="node1" presStyleIdx="0" presStyleCnt="6" custLinFactNeighborX="4162" custLinFactNeighborY="12829">
        <dgm:presLayoutVars>
          <dgm:chMax val="0"/>
          <dgm:bulletEnabled val="1"/>
        </dgm:presLayoutVars>
      </dgm:prSet>
      <dgm:spPr/>
    </dgm:pt>
    <dgm:pt modelId="{1DAB6690-E6DC-4ED2-A451-D7142D138EEA}" type="pres">
      <dgm:prSet presAssocID="{E0DF6E07-2D45-46DE-94A2-17F51FF36D05}" presName="spacer" presStyleCnt="0"/>
      <dgm:spPr/>
    </dgm:pt>
    <dgm:pt modelId="{05CCBE8A-FFC6-435D-B99D-E7E548C2F9A5}" type="pres">
      <dgm:prSet presAssocID="{4DF76636-3129-47E8-9D8B-A0A4F7215AC5}" presName="parentText" presStyleLbl="node1" presStyleIdx="1" presStyleCnt="6">
        <dgm:presLayoutVars>
          <dgm:chMax val="0"/>
          <dgm:bulletEnabled val="1"/>
        </dgm:presLayoutVars>
      </dgm:prSet>
      <dgm:spPr/>
    </dgm:pt>
    <dgm:pt modelId="{977C375A-D7B7-4A2C-BAF4-71278D1DE55F}" type="pres">
      <dgm:prSet presAssocID="{B8863484-22C9-4690-A6D2-15A74BE84CCD}" presName="spacer" presStyleCnt="0"/>
      <dgm:spPr/>
    </dgm:pt>
    <dgm:pt modelId="{9052202D-DEDF-4C1D-ACC0-E2A7DDC76721}" type="pres">
      <dgm:prSet presAssocID="{2E9AB2EC-9AF6-4F50-B8D6-E1A46838C907}" presName="parentText" presStyleLbl="node1" presStyleIdx="2" presStyleCnt="6">
        <dgm:presLayoutVars>
          <dgm:chMax val="0"/>
          <dgm:bulletEnabled val="1"/>
        </dgm:presLayoutVars>
      </dgm:prSet>
      <dgm:spPr/>
    </dgm:pt>
    <dgm:pt modelId="{F077F8D0-1F73-47A1-8E0B-EBB73A6C56D3}" type="pres">
      <dgm:prSet presAssocID="{B6926AA5-8A3D-4CCC-955A-205C9ABEF4A0}" presName="spacer" presStyleCnt="0"/>
      <dgm:spPr/>
    </dgm:pt>
    <dgm:pt modelId="{C37F5549-85C6-4AB3-95D0-CD18E5DA350E}" type="pres">
      <dgm:prSet presAssocID="{D0301C26-1544-434D-A590-74638861C423}" presName="parentText" presStyleLbl="node1" presStyleIdx="3" presStyleCnt="6">
        <dgm:presLayoutVars>
          <dgm:chMax val="0"/>
          <dgm:bulletEnabled val="1"/>
        </dgm:presLayoutVars>
      </dgm:prSet>
      <dgm:spPr/>
    </dgm:pt>
    <dgm:pt modelId="{90AD36EC-1FBD-4280-A141-038A1A51BBAE}" type="pres">
      <dgm:prSet presAssocID="{4116B7F4-A5A4-4429-85B2-69E09F300E65}" presName="spacer" presStyleCnt="0"/>
      <dgm:spPr/>
    </dgm:pt>
    <dgm:pt modelId="{503C1419-5E0F-4479-9811-197DF98B29C4}" type="pres">
      <dgm:prSet presAssocID="{CF0C53D3-DDC6-48D2-931B-1E0330F57ABA}" presName="parentText" presStyleLbl="node1" presStyleIdx="4" presStyleCnt="6">
        <dgm:presLayoutVars>
          <dgm:chMax val="0"/>
          <dgm:bulletEnabled val="1"/>
        </dgm:presLayoutVars>
      </dgm:prSet>
      <dgm:spPr/>
    </dgm:pt>
    <dgm:pt modelId="{C52F43AD-F7EC-4569-BD06-C544361D97A6}" type="pres">
      <dgm:prSet presAssocID="{B4C8FB6F-5C63-4DA1-B2D3-28D6623C7941}" presName="spacer" presStyleCnt="0"/>
      <dgm:spPr/>
    </dgm:pt>
    <dgm:pt modelId="{07DFACEA-E7D4-42D1-B256-2643270E6297}" type="pres">
      <dgm:prSet presAssocID="{464F3173-A654-4F17-9853-6A040C943F67}" presName="parentText" presStyleLbl="node1" presStyleIdx="5" presStyleCnt="6">
        <dgm:presLayoutVars>
          <dgm:chMax val="0"/>
          <dgm:bulletEnabled val="1"/>
        </dgm:presLayoutVars>
      </dgm:prSet>
      <dgm:spPr/>
    </dgm:pt>
  </dgm:ptLst>
  <dgm:cxnLst>
    <dgm:cxn modelId="{DE552604-2815-48CE-BB1B-2FD96EA50E51}" type="presOf" srcId="{69D25516-C171-446A-AEA2-E5B7E1D44FB6}" destId="{3C4378EC-7912-4DC9-AE53-FADEDC3FABE3}" srcOrd="0" destOrd="0" presId="urn:microsoft.com/office/officeart/2005/8/layout/vList2"/>
    <dgm:cxn modelId="{B5E1ED21-869A-4D00-9AE2-8F3161FF7A9F}" type="presOf" srcId="{016108D6-7DF8-41AB-B11C-1933EFED87AF}" destId="{D080C915-7A8E-4F32-AA73-1E81C4762733}" srcOrd="0" destOrd="0" presId="urn:microsoft.com/office/officeart/2005/8/layout/vList2"/>
    <dgm:cxn modelId="{4E38EA25-153B-4AAF-9105-997AF0913731}" type="presOf" srcId="{464F3173-A654-4F17-9853-6A040C943F67}" destId="{07DFACEA-E7D4-42D1-B256-2643270E6297}" srcOrd="0" destOrd="0" presId="urn:microsoft.com/office/officeart/2005/8/layout/vList2"/>
    <dgm:cxn modelId="{D8B3E927-7BC3-4C41-9EE1-AA2149F892ED}" srcId="{69D25516-C171-446A-AEA2-E5B7E1D44FB6}" destId="{2E9AB2EC-9AF6-4F50-B8D6-E1A46838C907}" srcOrd="2" destOrd="0" parTransId="{D115F1D5-4B8C-4ECD-AF61-1CF728888FB5}" sibTransId="{B6926AA5-8A3D-4CCC-955A-205C9ABEF4A0}"/>
    <dgm:cxn modelId="{4789F52D-6632-4B28-9789-8712C5832CD1}" srcId="{69D25516-C171-446A-AEA2-E5B7E1D44FB6}" destId="{CF0C53D3-DDC6-48D2-931B-1E0330F57ABA}" srcOrd="4" destOrd="0" parTransId="{53100F60-61D4-4594-8F38-345ED0B2AFF5}" sibTransId="{B4C8FB6F-5C63-4DA1-B2D3-28D6623C7941}"/>
    <dgm:cxn modelId="{1372AC48-C05C-4135-983C-E53C4F01F689}" type="presOf" srcId="{D0301C26-1544-434D-A590-74638861C423}" destId="{C37F5549-85C6-4AB3-95D0-CD18E5DA350E}" srcOrd="0" destOrd="0" presId="urn:microsoft.com/office/officeart/2005/8/layout/vList2"/>
    <dgm:cxn modelId="{7277AE79-65A8-4531-8453-D3D814AB8751}" type="presOf" srcId="{2E9AB2EC-9AF6-4F50-B8D6-E1A46838C907}" destId="{9052202D-DEDF-4C1D-ACC0-E2A7DDC76721}" srcOrd="0" destOrd="0" presId="urn:microsoft.com/office/officeart/2005/8/layout/vList2"/>
    <dgm:cxn modelId="{7CCEDF8F-FE2E-4E56-A511-9DA4AAD58258}" srcId="{69D25516-C171-446A-AEA2-E5B7E1D44FB6}" destId="{464F3173-A654-4F17-9853-6A040C943F67}" srcOrd="5" destOrd="0" parTransId="{A57F9FEC-CCD1-41D2-AB31-4188AE6A1832}" sibTransId="{7C485538-119F-4092-9D96-D0A2191AD3E8}"/>
    <dgm:cxn modelId="{100ED491-BC8B-432F-9D7A-4DC10CD11492}" srcId="{69D25516-C171-446A-AEA2-E5B7E1D44FB6}" destId="{4DF76636-3129-47E8-9D8B-A0A4F7215AC5}" srcOrd="1" destOrd="0" parTransId="{B850DC31-FF5F-4048-8F5C-DC7D82287B8A}" sibTransId="{B8863484-22C9-4690-A6D2-15A74BE84CCD}"/>
    <dgm:cxn modelId="{9CD89C93-610A-43A8-8C6A-47E5EAA37496}" type="presOf" srcId="{4DF76636-3129-47E8-9D8B-A0A4F7215AC5}" destId="{05CCBE8A-FFC6-435D-B99D-E7E548C2F9A5}" srcOrd="0" destOrd="0" presId="urn:microsoft.com/office/officeart/2005/8/layout/vList2"/>
    <dgm:cxn modelId="{F6F18DB7-0633-4B9E-9A11-E6721E5B80C5}" srcId="{69D25516-C171-446A-AEA2-E5B7E1D44FB6}" destId="{D0301C26-1544-434D-A590-74638861C423}" srcOrd="3" destOrd="0" parTransId="{057B4C2E-C366-457F-A719-B9CD00CC4D8B}" sibTransId="{4116B7F4-A5A4-4429-85B2-69E09F300E65}"/>
    <dgm:cxn modelId="{049B44DB-CCD8-4B81-BA17-B5E1E2294F15}" type="presOf" srcId="{CF0C53D3-DDC6-48D2-931B-1E0330F57ABA}" destId="{503C1419-5E0F-4479-9811-197DF98B29C4}" srcOrd="0" destOrd="0" presId="urn:microsoft.com/office/officeart/2005/8/layout/vList2"/>
    <dgm:cxn modelId="{BE67F0EF-2054-448E-AD28-018DAF6E6F70}" srcId="{69D25516-C171-446A-AEA2-E5B7E1D44FB6}" destId="{016108D6-7DF8-41AB-B11C-1933EFED87AF}" srcOrd="0" destOrd="0" parTransId="{D7DB6215-A609-459C-A296-259A745B3CDA}" sibTransId="{E0DF6E07-2D45-46DE-94A2-17F51FF36D05}"/>
    <dgm:cxn modelId="{5284C9F8-9EA2-4A44-ADE7-381EF63A7668}" type="presParOf" srcId="{3C4378EC-7912-4DC9-AE53-FADEDC3FABE3}" destId="{D080C915-7A8E-4F32-AA73-1E81C4762733}" srcOrd="0" destOrd="0" presId="urn:microsoft.com/office/officeart/2005/8/layout/vList2"/>
    <dgm:cxn modelId="{9F8EE2B4-C2C5-4C7B-BC13-8003583BDD7F}" type="presParOf" srcId="{3C4378EC-7912-4DC9-AE53-FADEDC3FABE3}" destId="{1DAB6690-E6DC-4ED2-A451-D7142D138EEA}" srcOrd="1" destOrd="0" presId="urn:microsoft.com/office/officeart/2005/8/layout/vList2"/>
    <dgm:cxn modelId="{EDC386AF-B6C9-4C08-A038-C4722C643BD2}" type="presParOf" srcId="{3C4378EC-7912-4DC9-AE53-FADEDC3FABE3}" destId="{05CCBE8A-FFC6-435D-B99D-E7E548C2F9A5}" srcOrd="2" destOrd="0" presId="urn:microsoft.com/office/officeart/2005/8/layout/vList2"/>
    <dgm:cxn modelId="{4BA12322-9389-46D0-A2EE-AB36AB8D7A76}" type="presParOf" srcId="{3C4378EC-7912-4DC9-AE53-FADEDC3FABE3}" destId="{977C375A-D7B7-4A2C-BAF4-71278D1DE55F}" srcOrd="3" destOrd="0" presId="urn:microsoft.com/office/officeart/2005/8/layout/vList2"/>
    <dgm:cxn modelId="{87494BC3-9E6B-49B7-ACB6-97144AD72517}" type="presParOf" srcId="{3C4378EC-7912-4DC9-AE53-FADEDC3FABE3}" destId="{9052202D-DEDF-4C1D-ACC0-E2A7DDC76721}" srcOrd="4" destOrd="0" presId="urn:microsoft.com/office/officeart/2005/8/layout/vList2"/>
    <dgm:cxn modelId="{45B4A3EA-AD62-43E6-A06C-A3492575E3D0}" type="presParOf" srcId="{3C4378EC-7912-4DC9-AE53-FADEDC3FABE3}" destId="{F077F8D0-1F73-47A1-8E0B-EBB73A6C56D3}" srcOrd="5" destOrd="0" presId="urn:microsoft.com/office/officeart/2005/8/layout/vList2"/>
    <dgm:cxn modelId="{D3641761-B398-4094-9B58-BDCA8C48C212}" type="presParOf" srcId="{3C4378EC-7912-4DC9-AE53-FADEDC3FABE3}" destId="{C37F5549-85C6-4AB3-95D0-CD18E5DA350E}" srcOrd="6" destOrd="0" presId="urn:microsoft.com/office/officeart/2005/8/layout/vList2"/>
    <dgm:cxn modelId="{E7802BF5-730A-4522-834B-9C551C66464E}" type="presParOf" srcId="{3C4378EC-7912-4DC9-AE53-FADEDC3FABE3}" destId="{90AD36EC-1FBD-4280-A141-038A1A51BBAE}" srcOrd="7" destOrd="0" presId="urn:microsoft.com/office/officeart/2005/8/layout/vList2"/>
    <dgm:cxn modelId="{FE8CB289-AB7D-41AD-9DCA-708D8928580E}" type="presParOf" srcId="{3C4378EC-7912-4DC9-AE53-FADEDC3FABE3}" destId="{503C1419-5E0F-4479-9811-197DF98B29C4}" srcOrd="8" destOrd="0" presId="urn:microsoft.com/office/officeart/2005/8/layout/vList2"/>
    <dgm:cxn modelId="{16DAAC06-900F-4C80-A974-F0CCEAC509C8}" type="presParOf" srcId="{3C4378EC-7912-4DC9-AE53-FADEDC3FABE3}" destId="{C52F43AD-F7EC-4569-BD06-C544361D97A6}" srcOrd="9" destOrd="0" presId="urn:microsoft.com/office/officeart/2005/8/layout/vList2"/>
    <dgm:cxn modelId="{BE967139-2585-4185-92DC-CB468491A39D}" type="presParOf" srcId="{3C4378EC-7912-4DC9-AE53-FADEDC3FABE3}" destId="{07DFACEA-E7D4-42D1-B256-2643270E6297}" srcOrd="10"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D8812B28-E842-4029-8BCF-B053388F656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6590738E-D9B9-4270-8059-513A451803D5}">
      <dgm:prSet/>
      <dgm:spPr/>
      <dgm:t>
        <a:bodyPr/>
        <a:lstStyle/>
        <a:p>
          <a:r>
            <a:rPr lang="en-GB" b="1">
              <a:solidFill>
                <a:schemeClr val="bg1"/>
              </a:solidFill>
            </a:rPr>
            <a:t>Decrease visual stimuli to decrease distraction </a:t>
          </a:r>
          <a:endParaRPr lang="en-US" b="1">
            <a:solidFill>
              <a:schemeClr val="bg1"/>
            </a:solidFill>
          </a:endParaRPr>
        </a:p>
      </dgm:t>
    </dgm:pt>
    <dgm:pt modelId="{02AE6054-AD6D-44FA-849A-9549F1A7B244}" type="parTrans" cxnId="{DDD04E77-0DC9-4D36-B786-1252920399BB}">
      <dgm:prSet/>
      <dgm:spPr/>
      <dgm:t>
        <a:bodyPr/>
        <a:lstStyle/>
        <a:p>
          <a:endParaRPr lang="en-US"/>
        </a:p>
      </dgm:t>
    </dgm:pt>
    <dgm:pt modelId="{A2ADF9AD-9C36-437E-90AE-E8CEA6305CE0}" type="sibTrans" cxnId="{DDD04E77-0DC9-4D36-B786-1252920399BB}">
      <dgm:prSet/>
      <dgm:spPr/>
      <dgm:t>
        <a:bodyPr/>
        <a:lstStyle/>
        <a:p>
          <a:endParaRPr lang="en-US"/>
        </a:p>
      </dgm:t>
    </dgm:pt>
    <dgm:pt modelId="{9D82E7F7-BCA2-4620-A52D-1090CCBC2151}">
      <dgm:prSet/>
      <dgm:spPr/>
      <dgm:t>
        <a:bodyPr/>
        <a:lstStyle/>
        <a:p>
          <a:r>
            <a:rPr lang="en-GB" b="1">
              <a:solidFill>
                <a:schemeClr val="bg1"/>
              </a:solidFill>
            </a:rPr>
            <a:t>Have the right type and right amount of light for child</a:t>
          </a:r>
        </a:p>
      </dgm:t>
    </dgm:pt>
    <dgm:pt modelId="{8DB891AD-794D-4905-8D75-0499EF8C67FC}" type="parTrans" cxnId="{C3B0C337-B153-453D-BF7C-4CB4B904F0FF}">
      <dgm:prSet/>
      <dgm:spPr/>
      <dgm:t>
        <a:bodyPr/>
        <a:lstStyle/>
        <a:p>
          <a:endParaRPr lang="en-GB"/>
        </a:p>
      </dgm:t>
    </dgm:pt>
    <dgm:pt modelId="{15925C27-D8E2-4977-B2B5-49B7ED4C8945}" type="sibTrans" cxnId="{C3B0C337-B153-453D-BF7C-4CB4B904F0FF}">
      <dgm:prSet/>
      <dgm:spPr/>
      <dgm:t>
        <a:bodyPr/>
        <a:lstStyle/>
        <a:p>
          <a:endParaRPr lang="en-GB"/>
        </a:p>
      </dgm:t>
    </dgm:pt>
    <dgm:pt modelId="{EA381B5C-2843-43E6-A2C1-22D5A4D2C161}">
      <dgm:prSet/>
      <dgm:spPr/>
      <dgm:t>
        <a:bodyPr/>
        <a:lstStyle/>
        <a:p>
          <a:r>
            <a:rPr lang="en-GB" b="1"/>
            <a:t>Use soft lights as much as possible </a:t>
          </a:r>
        </a:p>
      </dgm:t>
    </dgm:pt>
    <dgm:pt modelId="{A923E4BB-EB8C-4FC7-81BE-3F19FCBBC5DF}" type="parTrans" cxnId="{CBA3C964-105B-493C-A219-AD3FA1F6A8AE}">
      <dgm:prSet/>
      <dgm:spPr/>
      <dgm:t>
        <a:bodyPr/>
        <a:lstStyle/>
        <a:p>
          <a:endParaRPr lang="en-GB"/>
        </a:p>
      </dgm:t>
    </dgm:pt>
    <dgm:pt modelId="{4E300DA0-C7CB-4852-B6CC-CFE65D0419DB}" type="sibTrans" cxnId="{CBA3C964-105B-493C-A219-AD3FA1F6A8AE}">
      <dgm:prSet/>
      <dgm:spPr/>
      <dgm:t>
        <a:bodyPr/>
        <a:lstStyle/>
        <a:p>
          <a:endParaRPr lang="en-GB"/>
        </a:p>
      </dgm:t>
    </dgm:pt>
    <dgm:pt modelId="{6133748B-799E-4D09-BC22-48B288840508}">
      <dgm:prSet/>
      <dgm:spPr/>
      <dgm:t>
        <a:bodyPr/>
        <a:lstStyle/>
        <a:p>
          <a:r>
            <a:rPr lang="en-GB" b="1"/>
            <a:t>Dimmer switches on lights </a:t>
          </a:r>
        </a:p>
      </dgm:t>
    </dgm:pt>
    <dgm:pt modelId="{AD0F7FF1-AE17-40A7-AA92-A895928D71E3}" type="parTrans" cxnId="{239FC5F5-2C95-4F76-9712-351B7A34023B}">
      <dgm:prSet/>
      <dgm:spPr/>
      <dgm:t>
        <a:bodyPr/>
        <a:lstStyle/>
        <a:p>
          <a:endParaRPr lang="en-GB"/>
        </a:p>
      </dgm:t>
    </dgm:pt>
    <dgm:pt modelId="{1FC67938-9A78-4CD4-A992-B81E2724FCE6}" type="sibTrans" cxnId="{239FC5F5-2C95-4F76-9712-351B7A34023B}">
      <dgm:prSet/>
      <dgm:spPr/>
      <dgm:t>
        <a:bodyPr/>
        <a:lstStyle/>
        <a:p>
          <a:endParaRPr lang="en-GB"/>
        </a:p>
      </dgm:t>
    </dgm:pt>
    <dgm:pt modelId="{FAFF871E-CB94-4252-B4A6-64E531916396}">
      <dgm:prSet/>
      <dgm:spPr/>
      <dgm:t>
        <a:bodyPr/>
        <a:lstStyle/>
        <a:p>
          <a:r>
            <a:rPr lang="en-GB" b="1"/>
            <a:t>Consider blackout curtains </a:t>
          </a:r>
        </a:p>
      </dgm:t>
    </dgm:pt>
    <dgm:pt modelId="{DC0EBD89-6647-4460-87A8-159ECEF46736}" type="parTrans" cxnId="{0E2FA334-2B72-412F-B11B-A8A31D1CF033}">
      <dgm:prSet/>
      <dgm:spPr/>
      <dgm:t>
        <a:bodyPr/>
        <a:lstStyle/>
        <a:p>
          <a:endParaRPr lang="en-GB"/>
        </a:p>
      </dgm:t>
    </dgm:pt>
    <dgm:pt modelId="{0F5A1176-7A6F-4AA8-90AC-84A8C0E9FB6D}" type="sibTrans" cxnId="{0E2FA334-2B72-412F-B11B-A8A31D1CF033}">
      <dgm:prSet/>
      <dgm:spPr/>
      <dgm:t>
        <a:bodyPr/>
        <a:lstStyle/>
        <a:p>
          <a:endParaRPr lang="en-GB"/>
        </a:p>
      </dgm:t>
    </dgm:pt>
    <dgm:pt modelId="{E0006166-FEFA-4868-9566-ED8D0951EAC4}">
      <dgm:prSet/>
      <dgm:spPr/>
      <dgm:t>
        <a:bodyPr/>
        <a:lstStyle/>
        <a:p>
          <a:r>
            <a:rPr lang="en-GB" b="1" dirty="0"/>
            <a:t>Be conscious of young person’s response to colour</a:t>
          </a:r>
        </a:p>
      </dgm:t>
    </dgm:pt>
    <dgm:pt modelId="{5875FB2E-984B-46D7-B714-914169F03F3E}" type="parTrans" cxnId="{A938A59C-C209-4718-90E3-FB40FE741DB4}">
      <dgm:prSet/>
      <dgm:spPr/>
      <dgm:t>
        <a:bodyPr/>
        <a:lstStyle/>
        <a:p>
          <a:endParaRPr lang="en-GB"/>
        </a:p>
      </dgm:t>
    </dgm:pt>
    <dgm:pt modelId="{141563C5-6258-4553-A214-74089009FDD6}" type="sibTrans" cxnId="{A938A59C-C209-4718-90E3-FB40FE741DB4}">
      <dgm:prSet/>
      <dgm:spPr/>
      <dgm:t>
        <a:bodyPr/>
        <a:lstStyle/>
        <a:p>
          <a:endParaRPr lang="en-GB"/>
        </a:p>
      </dgm:t>
    </dgm:pt>
    <dgm:pt modelId="{C5BCF8E8-1B54-4692-A245-08BB86A11837}">
      <dgm:prSet/>
      <dgm:spPr/>
      <dgm:t>
        <a:bodyPr/>
        <a:lstStyle/>
        <a:p>
          <a:r>
            <a:rPr lang="en-GB" b="1"/>
            <a:t>Give both visual and auditory queues </a:t>
          </a:r>
        </a:p>
      </dgm:t>
    </dgm:pt>
    <dgm:pt modelId="{E3C73A94-CDE0-43B2-98A0-C377CF429B3F}" type="parTrans" cxnId="{AFA2CAC5-DE22-43E8-AFED-1F916C6CABF7}">
      <dgm:prSet/>
      <dgm:spPr/>
      <dgm:t>
        <a:bodyPr/>
        <a:lstStyle/>
        <a:p>
          <a:endParaRPr lang="en-GB"/>
        </a:p>
      </dgm:t>
    </dgm:pt>
    <dgm:pt modelId="{41016DA8-A596-4975-986C-30992ADFC817}" type="sibTrans" cxnId="{AFA2CAC5-DE22-43E8-AFED-1F916C6CABF7}">
      <dgm:prSet/>
      <dgm:spPr/>
      <dgm:t>
        <a:bodyPr/>
        <a:lstStyle/>
        <a:p>
          <a:endParaRPr lang="en-GB"/>
        </a:p>
      </dgm:t>
    </dgm:pt>
    <dgm:pt modelId="{D129BF94-FE82-4AA7-9059-DE731EE29FBE}">
      <dgm:prSet/>
      <dgm:spPr/>
      <dgm:t>
        <a:bodyPr/>
        <a:lstStyle/>
        <a:p>
          <a:r>
            <a:rPr lang="en-GB" b="1"/>
            <a:t>Minimise clutter as much as possible </a:t>
          </a:r>
        </a:p>
      </dgm:t>
    </dgm:pt>
    <dgm:pt modelId="{F6E51024-C714-4183-98B8-AB4621955354}" type="parTrans" cxnId="{124D15CA-AEB9-4186-AB2C-A220F8C7F358}">
      <dgm:prSet/>
      <dgm:spPr/>
      <dgm:t>
        <a:bodyPr/>
        <a:lstStyle/>
        <a:p>
          <a:endParaRPr lang="en-GB"/>
        </a:p>
      </dgm:t>
    </dgm:pt>
    <dgm:pt modelId="{B532653D-CA49-42A1-AEB0-832B07D8D2BC}" type="sibTrans" cxnId="{124D15CA-AEB9-4186-AB2C-A220F8C7F358}">
      <dgm:prSet/>
      <dgm:spPr/>
      <dgm:t>
        <a:bodyPr/>
        <a:lstStyle/>
        <a:p>
          <a:endParaRPr lang="en-GB"/>
        </a:p>
      </dgm:t>
    </dgm:pt>
    <dgm:pt modelId="{5FCAD918-0CB9-4376-ACF6-2E2B9A7EE4C1}">
      <dgm:prSet/>
      <dgm:spPr/>
      <dgm:t>
        <a:bodyPr/>
        <a:lstStyle/>
        <a:p>
          <a:r>
            <a:rPr lang="en-GB" b="1"/>
            <a:t>Use plain colours on walls </a:t>
          </a:r>
        </a:p>
      </dgm:t>
    </dgm:pt>
    <dgm:pt modelId="{C9B877EA-FCEC-4AA8-AB72-26E56B5C7494}" type="parTrans" cxnId="{A5A7C253-491B-473A-B637-EFF602F79F64}">
      <dgm:prSet/>
      <dgm:spPr/>
      <dgm:t>
        <a:bodyPr/>
        <a:lstStyle/>
        <a:p>
          <a:endParaRPr lang="en-GB"/>
        </a:p>
      </dgm:t>
    </dgm:pt>
    <dgm:pt modelId="{86AD1432-863F-4853-9569-66D2877C5FD8}" type="sibTrans" cxnId="{A5A7C253-491B-473A-B637-EFF602F79F64}">
      <dgm:prSet/>
      <dgm:spPr/>
      <dgm:t>
        <a:bodyPr/>
        <a:lstStyle/>
        <a:p>
          <a:endParaRPr lang="en-GB"/>
        </a:p>
      </dgm:t>
    </dgm:pt>
    <dgm:pt modelId="{57FE6C59-A3E1-415F-9DDF-4E37021AD6EE}">
      <dgm:prSet/>
      <dgm:spPr/>
      <dgm:t>
        <a:bodyPr/>
        <a:lstStyle/>
        <a:p>
          <a:r>
            <a:rPr lang="en-GB" b="1"/>
            <a:t>Wear plain clothes whenever possible</a:t>
          </a:r>
        </a:p>
      </dgm:t>
    </dgm:pt>
    <dgm:pt modelId="{1BEFA141-952C-469D-A87B-461C2B51FF57}" type="parTrans" cxnId="{219017BD-C4D1-4436-8C73-F8ED5EA287BC}">
      <dgm:prSet/>
      <dgm:spPr/>
      <dgm:t>
        <a:bodyPr/>
        <a:lstStyle/>
        <a:p>
          <a:endParaRPr lang="en-GB"/>
        </a:p>
      </dgm:t>
    </dgm:pt>
    <dgm:pt modelId="{6D6D3E09-B90B-439F-BE44-4DFC993FE5EC}" type="sibTrans" cxnId="{219017BD-C4D1-4436-8C73-F8ED5EA287BC}">
      <dgm:prSet/>
      <dgm:spPr/>
      <dgm:t>
        <a:bodyPr/>
        <a:lstStyle/>
        <a:p>
          <a:endParaRPr lang="en-GB"/>
        </a:p>
      </dgm:t>
    </dgm:pt>
    <dgm:pt modelId="{2F41932F-9F6F-4380-9611-3DC545DE096A}" type="pres">
      <dgm:prSet presAssocID="{D8812B28-E842-4029-8BCF-B053388F656D}" presName="linear" presStyleCnt="0">
        <dgm:presLayoutVars>
          <dgm:animLvl val="lvl"/>
          <dgm:resizeHandles val="exact"/>
        </dgm:presLayoutVars>
      </dgm:prSet>
      <dgm:spPr/>
    </dgm:pt>
    <dgm:pt modelId="{807857AC-70BE-44C7-BC38-421AED73CA0C}" type="pres">
      <dgm:prSet presAssocID="{6590738E-D9B9-4270-8059-513A451803D5}" presName="parentText" presStyleLbl="node1" presStyleIdx="0" presStyleCnt="10">
        <dgm:presLayoutVars>
          <dgm:chMax val="0"/>
          <dgm:bulletEnabled val="1"/>
        </dgm:presLayoutVars>
      </dgm:prSet>
      <dgm:spPr/>
    </dgm:pt>
    <dgm:pt modelId="{6ADB20FB-8243-4187-821C-212A8528A6E5}" type="pres">
      <dgm:prSet presAssocID="{A2ADF9AD-9C36-437E-90AE-E8CEA6305CE0}" presName="spacer" presStyleCnt="0"/>
      <dgm:spPr/>
    </dgm:pt>
    <dgm:pt modelId="{A3040E89-C88C-46A4-86C4-EDB20A143FCA}" type="pres">
      <dgm:prSet presAssocID="{9D82E7F7-BCA2-4620-A52D-1090CCBC2151}" presName="parentText" presStyleLbl="node1" presStyleIdx="1" presStyleCnt="10">
        <dgm:presLayoutVars>
          <dgm:chMax val="0"/>
          <dgm:bulletEnabled val="1"/>
        </dgm:presLayoutVars>
      </dgm:prSet>
      <dgm:spPr/>
    </dgm:pt>
    <dgm:pt modelId="{6EB3146E-416C-4AB8-BC26-C076460CF7F5}" type="pres">
      <dgm:prSet presAssocID="{15925C27-D8E2-4977-B2B5-49B7ED4C8945}" presName="spacer" presStyleCnt="0"/>
      <dgm:spPr/>
    </dgm:pt>
    <dgm:pt modelId="{DDC43D87-FF64-43CD-9262-8FE4EC822F21}" type="pres">
      <dgm:prSet presAssocID="{EA381B5C-2843-43E6-A2C1-22D5A4D2C161}" presName="parentText" presStyleLbl="node1" presStyleIdx="2" presStyleCnt="10">
        <dgm:presLayoutVars>
          <dgm:chMax val="0"/>
          <dgm:bulletEnabled val="1"/>
        </dgm:presLayoutVars>
      </dgm:prSet>
      <dgm:spPr/>
    </dgm:pt>
    <dgm:pt modelId="{B86FE7B3-999B-451B-83E8-5E6EA8A57A03}" type="pres">
      <dgm:prSet presAssocID="{4E300DA0-C7CB-4852-B6CC-CFE65D0419DB}" presName="spacer" presStyleCnt="0"/>
      <dgm:spPr/>
    </dgm:pt>
    <dgm:pt modelId="{BA23AE30-6850-4EF7-BBB3-A7BB0A2B89BD}" type="pres">
      <dgm:prSet presAssocID="{6133748B-799E-4D09-BC22-48B288840508}" presName="parentText" presStyleLbl="node1" presStyleIdx="3" presStyleCnt="10">
        <dgm:presLayoutVars>
          <dgm:chMax val="0"/>
          <dgm:bulletEnabled val="1"/>
        </dgm:presLayoutVars>
      </dgm:prSet>
      <dgm:spPr/>
    </dgm:pt>
    <dgm:pt modelId="{E39CE446-1E5F-4DA4-9527-23815A57D38D}" type="pres">
      <dgm:prSet presAssocID="{1FC67938-9A78-4CD4-A992-B81E2724FCE6}" presName="spacer" presStyleCnt="0"/>
      <dgm:spPr/>
    </dgm:pt>
    <dgm:pt modelId="{CBA7B660-5246-4C8D-A015-42D955E8EE23}" type="pres">
      <dgm:prSet presAssocID="{FAFF871E-CB94-4252-B4A6-64E531916396}" presName="parentText" presStyleLbl="node1" presStyleIdx="4" presStyleCnt="10">
        <dgm:presLayoutVars>
          <dgm:chMax val="0"/>
          <dgm:bulletEnabled val="1"/>
        </dgm:presLayoutVars>
      </dgm:prSet>
      <dgm:spPr/>
    </dgm:pt>
    <dgm:pt modelId="{9341EED5-702A-4E98-A44C-1C50370CF86F}" type="pres">
      <dgm:prSet presAssocID="{0F5A1176-7A6F-4AA8-90AC-84A8C0E9FB6D}" presName="spacer" presStyleCnt="0"/>
      <dgm:spPr/>
    </dgm:pt>
    <dgm:pt modelId="{D75D4C92-3D43-47B0-8D6B-FA9853161E0C}" type="pres">
      <dgm:prSet presAssocID="{E0006166-FEFA-4868-9566-ED8D0951EAC4}" presName="parentText" presStyleLbl="node1" presStyleIdx="5" presStyleCnt="10">
        <dgm:presLayoutVars>
          <dgm:chMax val="0"/>
          <dgm:bulletEnabled val="1"/>
        </dgm:presLayoutVars>
      </dgm:prSet>
      <dgm:spPr/>
    </dgm:pt>
    <dgm:pt modelId="{25B22731-1A37-4AAB-89D8-D835E340D633}" type="pres">
      <dgm:prSet presAssocID="{141563C5-6258-4553-A214-74089009FDD6}" presName="spacer" presStyleCnt="0"/>
      <dgm:spPr/>
    </dgm:pt>
    <dgm:pt modelId="{BBDF915A-B930-43A0-9CD7-59EC3677720D}" type="pres">
      <dgm:prSet presAssocID="{C5BCF8E8-1B54-4692-A245-08BB86A11837}" presName="parentText" presStyleLbl="node1" presStyleIdx="6" presStyleCnt="10">
        <dgm:presLayoutVars>
          <dgm:chMax val="0"/>
          <dgm:bulletEnabled val="1"/>
        </dgm:presLayoutVars>
      </dgm:prSet>
      <dgm:spPr/>
    </dgm:pt>
    <dgm:pt modelId="{1C88C66D-6FC4-4024-BFF5-8DB99827C0B0}" type="pres">
      <dgm:prSet presAssocID="{41016DA8-A596-4975-986C-30992ADFC817}" presName="spacer" presStyleCnt="0"/>
      <dgm:spPr/>
    </dgm:pt>
    <dgm:pt modelId="{A912DBBA-5E6D-4098-844B-649733EC9D25}" type="pres">
      <dgm:prSet presAssocID="{D129BF94-FE82-4AA7-9059-DE731EE29FBE}" presName="parentText" presStyleLbl="node1" presStyleIdx="7" presStyleCnt="10">
        <dgm:presLayoutVars>
          <dgm:chMax val="0"/>
          <dgm:bulletEnabled val="1"/>
        </dgm:presLayoutVars>
      </dgm:prSet>
      <dgm:spPr/>
    </dgm:pt>
    <dgm:pt modelId="{02B0FB59-3DAC-4689-9924-29066CEF3BEC}" type="pres">
      <dgm:prSet presAssocID="{B532653D-CA49-42A1-AEB0-832B07D8D2BC}" presName="spacer" presStyleCnt="0"/>
      <dgm:spPr/>
    </dgm:pt>
    <dgm:pt modelId="{0492C628-EFDB-44D5-9A8A-6C26228D17D0}" type="pres">
      <dgm:prSet presAssocID="{5FCAD918-0CB9-4376-ACF6-2E2B9A7EE4C1}" presName="parentText" presStyleLbl="node1" presStyleIdx="8" presStyleCnt="10">
        <dgm:presLayoutVars>
          <dgm:chMax val="0"/>
          <dgm:bulletEnabled val="1"/>
        </dgm:presLayoutVars>
      </dgm:prSet>
      <dgm:spPr/>
    </dgm:pt>
    <dgm:pt modelId="{1D9E9F97-6276-45D9-803E-6CEA39F78F90}" type="pres">
      <dgm:prSet presAssocID="{86AD1432-863F-4853-9569-66D2877C5FD8}" presName="spacer" presStyleCnt="0"/>
      <dgm:spPr/>
    </dgm:pt>
    <dgm:pt modelId="{41A8A14A-762E-4DF9-9FC2-3D552D3280A3}" type="pres">
      <dgm:prSet presAssocID="{57FE6C59-A3E1-415F-9DDF-4E37021AD6EE}" presName="parentText" presStyleLbl="node1" presStyleIdx="9" presStyleCnt="10">
        <dgm:presLayoutVars>
          <dgm:chMax val="0"/>
          <dgm:bulletEnabled val="1"/>
        </dgm:presLayoutVars>
      </dgm:prSet>
      <dgm:spPr/>
    </dgm:pt>
  </dgm:ptLst>
  <dgm:cxnLst>
    <dgm:cxn modelId="{40EC6A11-EEB3-41AE-9C63-403A954A5DF5}" type="presOf" srcId="{9D82E7F7-BCA2-4620-A52D-1090CCBC2151}" destId="{A3040E89-C88C-46A4-86C4-EDB20A143FCA}" srcOrd="0" destOrd="0" presId="urn:microsoft.com/office/officeart/2005/8/layout/vList2"/>
    <dgm:cxn modelId="{B54B4316-011F-4445-8DFD-D64C87AD8CED}" type="presOf" srcId="{D8812B28-E842-4029-8BCF-B053388F656D}" destId="{2F41932F-9F6F-4380-9611-3DC545DE096A}" srcOrd="0" destOrd="0" presId="urn:microsoft.com/office/officeart/2005/8/layout/vList2"/>
    <dgm:cxn modelId="{687D4A2A-4660-405D-949E-CF9E4506A9ED}" type="presOf" srcId="{5FCAD918-0CB9-4376-ACF6-2E2B9A7EE4C1}" destId="{0492C628-EFDB-44D5-9A8A-6C26228D17D0}" srcOrd="0" destOrd="0" presId="urn:microsoft.com/office/officeart/2005/8/layout/vList2"/>
    <dgm:cxn modelId="{0E2FA334-2B72-412F-B11B-A8A31D1CF033}" srcId="{D8812B28-E842-4029-8BCF-B053388F656D}" destId="{FAFF871E-CB94-4252-B4A6-64E531916396}" srcOrd="4" destOrd="0" parTransId="{DC0EBD89-6647-4460-87A8-159ECEF46736}" sibTransId="{0F5A1176-7A6F-4AA8-90AC-84A8C0E9FB6D}"/>
    <dgm:cxn modelId="{C3B0C337-B153-453D-BF7C-4CB4B904F0FF}" srcId="{D8812B28-E842-4029-8BCF-B053388F656D}" destId="{9D82E7F7-BCA2-4620-A52D-1090CCBC2151}" srcOrd="1" destOrd="0" parTransId="{8DB891AD-794D-4905-8D75-0499EF8C67FC}" sibTransId="{15925C27-D8E2-4977-B2B5-49B7ED4C8945}"/>
    <dgm:cxn modelId="{CBA3C964-105B-493C-A219-AD3FA1F6A8AE}" srcId="{D8812B28-E842-4029-8BCF-B053388F656D}" destId="{EA381B5C-2843-43E6-A2C1-22D5A4D2C161}" srcOrd="2" destOrd="0" parTransId="{A923E4BB-EB8C-4FC7-81BE-3F19FCBBC5DF}" sibTransId="{4E300DA0-C7CB-4852-B6CC-CFE65D0419DB}"/>
    <dgm:cxn modelId="{A3B38548-7A41-4110-94DD-9EB3FCBE883B}" type="presOf" srcId="{C5BCF8E8-1B54-4692-A245-08BB86A11837}" destId="{BBDF915A-B930-43A0-9CD7-59EC3677720D}" srcOrd="0" destOrd="0" presId="urn:microsoft.com/office/officeart/2005/8/layout/vList2"/>
    <dgm:cxn modelId="{42AF5F6D-82E6-463F-8A04-618AA965EF2A}" type="presOf" srcId="{57FE6C59-A3E1-415F-9DDF-4E37021AD6EE}" destId="{41A8A14A-762E-4DF9-9FC2-3D552D3280A3}" srcOrd="0" destOrd="0" presId="urn:microsoft.com/office/officeart/2005/8/layout/vList2"/>
    <dgm:cxn modelId="{A5A7C253-491B-473A-B637-EFF602F79F64}" srcId="{D8812B28-E842-4029-8BCF-B053388F656D}" destId="{5FCAD918-0CB9-4376-ACF6-2E2B9A7EE4C1}" srcOrd="8" destOrd="0" parTransId="{C9B877EA-FCEC-4AA8-AB72-26E56B5C7494}" sibTransId="{86AD1432-863F-4853-9569-66D2877C5FD8}"/>
    <dgm:cxn modelId="{DDD04E77-0DC9-4D36-B786-1252920399BB}" srcId="{D8812B28-E842-4029-8BCF-B053388F656D}" destId="{6590738E-D9B9-4270-8059-513A451803D5}" srcOrd="0" destOrd="0" parTransId="{02AE6054-AD6D-44FA-849A-9549F1A7B244}" sibTransId="{A2ADF9AD-9C36-437E-90AE-E8CEA6305CE0}"/>
    <dgm:cxn modelId="{D36DBB79-3EE0-474D-8B68-50CF4649DE58}" type="presOf" srcId="{6133748B-799E-4D09-BC22-48B288840508}" destId="{BA23AE30-6850-4EF7-BBB3-A7BB0A2B89BD}" srcOrd="0" destOrd="0" presId="urn:microsoft.com/office/officeart/2005/8/layout/vList2"/>
    <dgm:cxn modelId="{A938A59C-C209-4718-90E3-FB40FE741DB4}" srcId="{D8812B28-E842-4029-8BCF-B053388F656D}" destId="{E0006166-FEFA-4868-9566-ED8D0951EAC4}" srcOrd="5" destOrd="0" parTransId="{5875FB2E-984B-46D7-B714-914169F03F3E}" sibTransId="{141563C5-6258-4553-A214-74089009FDD6}"/>
    <dgm:cxn modelId="{58E5FBAD-195A-41E0-A743-99B4812A2506}" type="presOf" srcId="{EA381B5C-2843-43E6-A2C1-22D5A4D2C161}" destId="{DDC43D87-FF64-43CD-9262-8FE4EC822F21}" srcOrd="0" destOrd="0" presId="urn:microsoft.com/office/officeart/2005/8/layout/vList2"/>
    <dgm:cxn modelId="{219017BD-C4D1-4436-8C73-F8ED5EA287BC}" srcId="{D8812B28-E842-4029-8BCF-B053388F656D}" destId="{57FE6C59-A3E1-415F-9DDF-4E37021AD6EE}" srcOrd="9" destOrd="0" parTransId="{1BEFA141-952C-469D-A87B-461C2B51FF57}" sibTransId="{6D6D3E09-B90B-439F-BE44-4DFC993FE5EC}"/>
    <dgm:cxn modelId="{AFA2CAC5-DE22-43E8-AFED-1F916C6CABF7}" srcId="{D8812B28-E842-4029-8BCF-B053388F656D}" destId="{C5BCF8E8-1B54-4692-A245-08BB86A11837}" srcOrd="6" destOrd="0" parTransId="{E3C73A94-CDE0-43B2-98A0-C377CF429B3F}" sibTransId="{41016DA8-A596-4975-986C-30992ADFC817}"/>
    <dgm:cxn modelId="{124D15CA-AEB9-4186-AB2C-A220F8C7F358}" srcId="{D8812B28-E842-4029-8BCF-B053388F656D}" destId="{D129BF94-FE82-4AA7-9059-DE731EE29FBE}" srcOrd="7" destOrd="0" parTransId="{F6E51024-C714-4183-98B8-AB4621955354}" sibTransId="{B532653D-CA49-42A1-AEB0-832B07D8D2BC}"/>
    <dgm:cxn modelId="{A123F3CD-A793-4FB0-A92C-29703831F936}" type="presOf" srcId="{D129BF94-FE82-4AA7-9059-DE731EE29FBE}" destId="{A912DBBA-5E6D-4098-844B-649733EC9D25}" srcOrd="0" destOrd="0" presId="urn:microsoft.com/office/officeart/2005/8/layout/vList2"/>
    <dgm:cxn modelId="{7AB8C7F3-053B-4398-8A6A-3CAB0D1157FC}" type="presOf" srcId="{FAFF871E-CB94-4252-B4A6-64E531916396}" destId="{CBA7B660-5246-4C8D-A015-42D955E8EE23}" srcOrd="0" destOrd="0" presId="urn:microsoft.com/office/officeart/2005/8/layout/vList2"/>
    <dgm:cxn modelId="{239FC5F5-2C95-4F76-9712-351B7A34023B}" srcId="{D8812B28-E842-4029-8BCF-B053388F656D}" destId="{6133748B-799E-4D09-BC22-48B288840508}" srcOrd="3" destOrd="0" parTransId="{AD0F7FF1-AE17-40A7-AA92-A895928D71E3}" sibTransId="{1FC67938-9A78-4CD4-A992-B81E2724FCE6}"/>
    <dgm:cxn modelId="{47BB67F6-3B73-4DC0-8823-32B2A1E50D52}" type="presOf" srcId="{E0006166-FEFA-4868-9566-ED8D0951EAC4}" destId="{D75D4C92-3D43-47B0-8D6B-FA9853161E0C}" srcOrd="0" destOrd="0" presId="urn:microsoft.com/office/officeart/2005/8/layout/vList2"/>
    <dgm:cxn modelId="{2436E4FE-5E51-47EA-A563-38C89A09A374}" type="presOf" srcId="{6590738E-D9B9-4270-8059-513A451803D5}" destId="{807857AC-70BE-44C7-BC38-421AED73CA0C}" srcOrd="0" destOrd="0" presId="urn:microsoft.com/office/officeart/2005/8/layout/vList2"/>
    <dgm:cxn modelId="{BA2C95E0-C67A-43AC-B070-1CC77A0341A2}" type="presParOf" srcId="{2F41932F-9F6F-4380-9611-3DC545DE096A}" destId="{807857AC-70BE-44C7-BC38-421AED73CA0C}" srcOrd="0" destOrd="0" presId="urn:microsoft.com/office/officeart/2005/8/layout/vList2"/>
    <dgm:cxn modelId="{1A9B4D34-920C-4A68-9E8F-146BA94754A5}" type="presParOf" srcId="{2F41932F-9F6F-4380-9611-3DC545DE096A}" destId="{6ADB20FB-8243-4187-821C-212A8528A6E5}" srcOrd="1" destOrd="0" presId="urn:microsoft.com/office/officeart/2005/8/layout/vList2"/>
    <dgm:cxn modelId="{22D90583-9240-4AC0-80B2-540F1973C75B}" type="presParOf" srcId="{2F41932F-9F6F-4380-9611-3DC545DE096A}" destId="{A3040E89-C88C-46A4-86C4-EDB20A143FCA}" srcOrd="2" destOrd="0" presId="urn:microsoft.com/office/officeart/2005/8/layout/vList2"/>
    <dgm:cxn modelId="{D4CD3C57-A198-48AF-A2C9-9BC2234DA056}" type="presParOf" srcId="{2F41932F-9F6F-4380-9611-3DC545DE096A}" destId="{6EB3146E-416C-4AB8-BC26-C076460CF7F5}" srcOrd="3" destOrd="0" presId="urn:microsoft.com/office/officeart/2005/8/layout/vList2"/>
    <dgm:cxn modelId="{13E2569B-0255-4153-BF93-3102FF477AB5}" type="presParOf" srcId="{2F41932F-9F6F-4380-9611-3DC545DE096A}" destId="{DDC43D87-FF64-43CD-9262-8FE4EC822F21}" srcOrd="4" destOrd="0" presId="urn:microsoft.com/office/officeart/2005/8/layout/vList2"/>
    <dgm:cxn modelId="{A2269A55-A9C4-4AC5-85F2-87313892C06C}" type="presParOf" srcId="{2F41932F-9F6F-4380-9611-3DC545DE096A}" destId="{B86FE7B3-999B-451B-83E8-5E6EA8A57A03}" srcOrd="5" destOrd="0" presId="urn:microsoft.com/office/officeart/2005/8/layout/vList2"/>
    <dgm:cxn modelId="{EE83BB90-ECC5-4FCF-833C-0287374FF98E}" type="presParOf" srcId="{2F41932F-9F6F-4380-9611-3DC545DE096A}" destId="{BA23AE30-6850-4EF7-BBB3-A7BB0A2B89BD}" srcOrd="6" destOrd="0" presId="urn:microsoft.com/office/officeart/2005/8/layout/vList2"/>
    <dgm:cxn modelId="{10F142BF-AD74-4121-9FF9-D2AAA011C320}" type="presParOf" srcId="{2F41932F-9F6F-4380-9611-3DC545DE096A}" destId="{E39CE446-1E5F-4DA4-9527-23815A57D38D}" srcOrd="7" destOrd="0" presId="urn:microsoft.com/office/officeart/2005/8/layout/vList2"/>
    <dgm:cxn modelId="{C220B57B-4F97-44C9-8DEA-BE476A3AC4E4}" type="presParOf" srcId="{2F41932F-9F6F-4380-9611-3DC545DE096A}" destId="{CBA7B660-5246-4C8D-A015-42D955E8EE23}" srcOrd="8" destOrd="0" presId="urn:microsoft.com/office/officeart/2005/8/layout/vList2"/>
    <dgm:cxn modelId="{3F50F096-1B35-41B6-9679-AC5AB730A212}" type="presParOf" srcId="{2F41932F-9F6F-4380-9611-3DC545DE096A}" destId="{9341EED5-702A-4E98-A44C-1C50370CF86F}" srcOrd="9" destOrd="0" presId="urn:microsoft.com/office/officeart/2005/8/layout/vList2"/>
    <dgm:cxn modelId="{AD6DF18E-7172-45B9-90D1-83A6B47EE1DF}" type="presParOf" srcId="{2F41932F-9F6F-4380-9611-3DC545DE096A}" destId="{D75D4C92-3D43-47B0-8D6B-FA9853161E0C}" srcOrd="10" destOrd="0" presId="urn:microsoft.com/office/officeart/2005/8/layout/vList2"/>
    <dgm:cxn modelId="{07688A4E-5955-4299-9397-D40ACEB8526B}" type="presParOf" srcId="{2F41932F-9F6F-4380-9611-3DC545DE096A}" destId="{25B22731-1A37-4AAB-89D8-D835E340D633}" srcOrd="11" destOrd="0" presId="urn:microsoft.com/office/officeart/2005/8/layout/vList2"/>
    <dgm:cxn modelId="{861B0CC2-EBFE-4D2A-9979-46AA85DA9251}" type="presParOf" srcId="{2F41932F-9F6F-4380-9611-3DC545DE096A}" destId="{BBDF915A-B930-43A0-9CD7-59EC3677720D}" srcOrd="12" destOrd="0" presId="urn:microsoft.com/office/officeart/2005/8/layout/vList2"/>
    <dgm:cxn modelId="{BC0BFFCC-62C7-4514-8EC7-02CC63A7A896}" type="presParOf" srcId="{2F41932F-9F6F-4380-9611-3DC545DE096A}" destId="{1C88C66D-6FC4-4024-BFF5-8DB99827C0B0}" srcOrd="13" destOrd="0" presId="urn:microsoft.com/office/officeart/2005/8/layout/vList2"/>
    <dgm:cxn modelId="{F253AA08-E9A8-4C5E-8536-92170C5270D1}" type="presParOf" srcId="{2F41932F-9F6F-4380-9611-3DC545DE096A}" destId="{A912DBBA-5E6D-4098-844B-649733EC9D25}" srcOrd="14" destOrd="0" presId="urn:microsoft.com/office/officeart/2005/8/layout/vList2"/>
    <dgm:cxn modelId="{A5532990-E913-48CE-BB5E-315F73E8D7ED}" type="presParOf" srcId="{2F41932F-9F6F-4380-9611-3DC545DE096A}" destId="{02B0FB59-3DAC-4689-9924-29066CEF3BEC}" srcOrd="15" destOrd="0" presId="urn:microsoft.com/office/officeart/2005/8/layout/vList2"/>
    <dgm:cxn modelId="{E6A84DE3-9FE3-4D40-9C16-D3EABDA707A4}" type="presParOf" srcId="{2F41932F-9F6F-4380-9611-3DC545DE096A}" destId="{0492C628-EFDB-44D5-9A8A-6C26228D17D0}" srcOrd="16" destOrd="0" presId="urn:microsoft.com/office/officeart/2005/8/layout/vList2"/>
    <dgm:cxn modelId="{E6738F6A-D096-42DC-A4E9-3B1AFAF14F75}" type="presParOf" srcId="{2F41932F-9F6F-4380-9611-3DC545DE096A}" destId="{1D9E9F97-6276-45D9-803E-6CEA39F78F90}" srcOrd="17" destOrd="0" presId="urn:microsoft.com/office/officeart/2005/8/layout/vList2"/>
    <dgm:cxn modelId="{BC463723-32EC-46DB-8754-044A0147370B}" type="presParOf" srcId="{2F41932F-9F6F-4380-9611-3DC545DE096A}" destId="{41A8A14A-762E-4DF9-9FC2-3D552D3280A3}" srcOrd="18"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D8812B28-E842-4029-8BCF-B053388F656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4C6F96B-7F97-4F5E-B991-0B75151B628E}">
      <dgm:prSet/>
      <dgm:spPr/>
      <dgm:t>
        <a:bodyPr/>
        <a:lstStyle/>
        <a:p>
          <a:r>
            <a:rPr lang="en-GB" b="1"/>
            <a:t>Offer lots of highly visual activities</a:t>
          </a:r>
        </a:p>
      </dgm:t>
    </dgm:pt>
    <dgm:pt modelId="{24C9D459-772A-48AE-BB42-FD46A7F2E345}" type="parTrans" cxnId="{0D01918C-0353-40AB-9A2B-A3D159C7CAB7}">
      <dgm:prSet/>
      <dgm:spPr/>
      <dgm:t>
        <a:bodyPr/>
        <a:lstStyle/>
        <a:p>
          <a:endParaRPr lang="en-GB"/>
        </a:p>
      </dgm:t>
    </dgm:pt>
    <dgm:pt modelId="{E125E34F-30CB-4BB9-AEAE-5F870A4C1255}" type="sibTrans" cxnId="{0D01918C-0353-40AB-9A2B-A3D159C7CAB7}">
      <dgm:prSet/>
      <dgm:spPr/>
      <dgm:t>
        <a:bodyPr/>
        <a:lstStyle/>
        <a:p>
          <a:endParaRPr lang="en-GB"/>
        </a:p>
      </dgm:t>
    </dgm:pt>
    <dgm:pt modelId="{C701D161-6CBC-4022-AABC-D07D325B13DD}">
      <dgm:prSet/>
      <dgm:spPr/>
      <dgm:t>
        <a:bodyPr/>
        <a:lstStyle/>
        <a:p>
          <a:r>
            <a:rPr lang="en-GB" b="1" dirty="0"/>
            <a:t>Make things you want the person to pay attention to very bright and colourful </a:t>
          </a:r>
        </a:p>
      </dgm:t>
    </dgm:pt>
    <dgm:pt modelId="{51C4135D-1F1C-49E1-88BD-ACD0F949FE13}" type="parTrans" cxnId="{7622FDB6-94CF-4A58-AC55-89EC8DAA2951}">
      <dgm:prSet/>
      <dgm:spPr/>
      <dgm:t>
        <a:bodyPr/>
        <a:lstStyle/>
        <a:p>
          <a:endParaRPr lang="en-GB"/>
        </a:p>
      </dgm:t>
    </dgm:pt>
    <dgm:pt modelId="{9CCC031A-A463-46F2-AE23-097A0C9BDC73}" type="sibTrans" cxnId="{7622FDB6-94CF-4A58-AC55-89EC8DAA2951}">
      <dgm:prSet/>
      <dgm:spPr/>
      <dgm:t>
        <a:bodyPr/>
        <a:lstStyle/>
        <a:p>
          <a:endParaRPr lang="en-GB"/>
        </a:p>
      </dgm:t>
    </dgm:pt>
    <dgm:pt modelId="{D7E79167-4F01-4FF7-BD3F-C30C05E94694}">
      <dgm:prSet/>
      <dgm:spPr/>
      <dgm:t>
        <a:bodyPr/>
        <a:lstStyle/>
        <a:p>
          <a:r>
            <a:rPr lang="en-GB" b="1"/>
            <a:t>Give both visual and auditory queues </a:t>
          </a:r>
        </a:p>
      </dgm:t>
    </dgm:pt>
    <dgm:pt modelId="{425427EE-DF4B-4E12-80D8-84C237444CF1}" type="parTrans" cxnId="{7E287905-8360-4168-93CB-FF9F4B7FD0E2}">
      <dgm:prSet/>
      <dgm:spPr/>
      <dgm:t>
        <a:bodyPr/>
        <a:lstStyle/>
        <a:p>
          <a:endParaRPr lang="en-GB"/>
        </a:p>
      </dgm:t>
    </dgm:pt>
    <dgm:pt modelId="{D0D65298-7A4E-4D73-8C27-36943869E1B5}" type="sibTrans" cxnId="{7E287905-8360-4168-93CB-FF9F4B7FD0E2}">
      <dgm:prSet/>
      <dgm:spPr/>
      <dgm:t>
        <a:bodyPr/>
        <a:lstStyle/>
        <a:p>
          <a:endParaRPr lang="en-GB"/>
        </a:p>
      </dgm:t>
    </dgm:pt>
    <dgm:pt modelId="{09F48A8B-DC15-44F5-8531-F342140C55E6}">
      <dgm:prSet/>
      <dgm:spPr/>
      <dgm:t>
        <a:bodyPr/>
        <a:lstStyle/>
        <a:p>
          <a:r>
            <a:rPr lang="en-GB" b="1"/>
            <a:t>Offer visual toys e.g. bubble tubes, water play</a:t>
          </a:r>
        </a:p>
      </dgm:t>
    </dgm:pt>
    <dgm:pt modelId="{94E60A12-5D23-44CE-BD8A-10C1D331D40E}" type="parTrans" cxnId="{98207CB2-CACB-4C82-9D01-7595F6C4E040}">
      <dgm:prSet/>
      <dgm:spPr/>
      <dgm:t>
        <a:bodyPr/>
        <a:lstStyle/>
        <a:p>
          <a:endParaRPr lang="en-GB"/>
        </a:p>
      </dgm:t>
    </dgm:pt>
    <dgm:pt modelId="{9CAD92F2-E02D-4908-A10E-AEE31D0254B6}" type="sibTrans" cxnId="{98207CB2-CACB-4C82-9D01-7595F6C4E040}">
      <dgm:prSet/>
      <dgm:spPr/>
      <dgm:t>
        <a:bodyPr/>
        <a:lstStyle/>
        <a:p>
          <a:endParaRPr lang="en-GB"/>
        </a:p>
      </dgm:t>
    </dgm:pt>
    <dgm:pt modelId="{2F41932F-9F6F-4380-9611-3DC545DE096A}" type="pres">
      <dgm:prSet presAssocID="{D8812B28-E842-4029-8BCF-B053388F656D}" presName="linear" presStyleCnt="0">
        <dgm:presLayoutVars>
          <dgm:animLvl val="lvl"/>
          <dgm:resizeHandles val="exact"/>
        </dgm:presLayoutVars>
      </dgm:prSet>
      <dgm:spPr/>
    </dgm:pt>
    <dgm:pt modelId="{4FD57143-0898-4FF2-8F45-A655D8F82A37}" type="pres">
      <dgm:prSet presAssocID="{44C6F96B-7F97-4F5E-B991-0B75151B628E}" presName="parentText" presStyleLbl="node1" presStyleIdx="0" presStyleCnt="4">
        <dgm:presLayoutVars>
          <dgm:chMax val="0"/>
          <dgm:bulletEnabled val="1"/>
        </dgm:presLayoutVars>
      </dgm:prSet>
      <dgm:spPr/>
    </dgm:pt>
    <dgm:pt modelId="{211C5455-E3DA-4456-8670-688354199820}" type="pres">
      <dgm:prSet presAssocID="{E125E34F-30CB-4BB9-AEAE-5F870A4C1255}" presName="spacer" presStyleCnt="0"/>
      <dgm:spPr/>
    </dgm:pt>
    <dgm:pt modelId="{D7915B14-8B26-4E88-ADF1-E063A312CA47}" type="pres">
      <dgm:prSet presAssocID="{C701D161-6CBC-4022-AABC-D07D325B13DD}" presName="parentText" presStyleLbl="node1" presStyleIdx="1" presStyleCnt="4">
        <dgm:presLayoutVars>
          <dgm:chMax val="0"/>
          <dgm:bulletEnabled val="1"/>
        </dgm:presLayoutVars>
      </dgm:prSet>
      <dgm:spPr/>
    </dgm:pt>
    <dgm:pt modelId="{8D0C104F-4D4F-43C4-89EB-61F4C1C98BDE}" type="pres">
      <dgm:prSet presAssocID="{9CCC031A-A463-46F2-AE23-097A0C9BDC73}" presName="spacer" presStyleCnt="0"/>
      <dgm:spPr/>
    </dgm:pt>
    <dgm:pt modelId="{3F753D4F-A3A5-4A0F-BD74-47A1E3258B14}" type="pres">
      <dgm:prSet presAssocID="{D7E79167-4F01-4FF7-BD3F-C30C05E94694}" presName="parentText" presStyleLbl="node1" presStyleIdx="2" presStyleCnt="4">
        <dgm:presLayoutVars>
          <dgm:chMax val="0"/>
          <dgm:bulletEnabled val="1"/>
        </dgm:presLayoutVars>
      </dgm:prSet>
      <dgm:spPr/>
    </dgm:pt>
    <dgm:pt modelId="{05BAEC19-7918-4DB4-AB2D-1D79F69176EF}" type="pres">
      <dgm:prSet presAssocID="{D0D65298-7A4E-4D73-8C27-36943869E1B5}" presName="spacer" presStyleCnt="0"/>
      <dgm:spPr/>
    </dgm:pt>
    <dgm:pt modelId="{E9FB6F01-8BCC-4644-9A1A-E6D91E7AED08}" type="pres">
      <dgm:prSet presAssocID="{09F48A8B-DC15-44F5-8531-F342140C55E6}" presName="parentText" presStyleLbl="node1" presStyleIdx="3" presStyleCnt="4">
        <dgm:presLayoutVars>
          <dgm:chMax val="0"/>
          <dgm:bulletEnabled val="1"/>
        </dgm:presLayoutVars>
      </dgm:prSet>
      <dgm:spPr/>
    </dgm:pt>
  </dgm:ptLst>
  <dgm:cxnLst>
    <dgm:cxn modelId="{7E287905-8360-4168-93CB-FF9F4B7FD0E2}" srcId="{D8812B28-E842-4029-8BCF-B053388F656D}" destId="{D7E79167-4F01-4FF7-BD3F-C30C05E94694}" srcOrd="2" destOrd="0" parTransId="{425427EE-DF4B-4E12-80D8-84C237444CF1}" sibTransId="{D0D65298-7A4E-4D73-8C27-36943869E1B5}"/>
    <dgm:cxn modelId="{B54B4316-011F-4445-8DFD-D64C87AD8CED}" type="presOf" srcId="{D8812B28-E842-4029-8BCF-B053388F656D}" destId="{2F41932F-9F6F-4380-9611-3DC545DE096A}" srcOrd="0" destOrd="0" presId="urn:microsoft.com/office/officeart/2005/8/layout/vList2"/>
    <dgm:cxn modelId="{08E83A29-C445-44E4-A753-2508CDAAEFD6}" type="presOf" srcId="{09F48A8B-DC15-44F5-8531-F342140C55E6}" destId="{E9FB6F01-8BCC-4644-9A1A-E6D91E7AED08}" srcOrd="0" destOrd="0" presId="urn:microsoft.com/office/officeart/2005/8/layout/vList2"/>
    <dgm:cxn modelId="{4B2A1D66-FF92-446F-9E4D-D167FC52DE30}" type="presOf" srcId="{D7E79167-4F01-4FF7-BD3F-C30C05E94694}" destId="{3F753D4F-A3A5-4A0F-BD74-47A1E3258B14}" srcOrd="0" destOrd="0" presId="urn:microsoft.com/office/officeart/2005/8/layout/vList2"/>
    <dgm:cxn modelId="{AA8A8B4D-5E7F-4AF1-8244-D4CD653A8168}" type="presOf" srcId="{44C6F96B-7F97-4F5E-B991-0B75151B628E}" destId="{4FD57143-0898-4FF2-8F45-A655D8F82A37}" srcOrd="0" destOrd="0" presId="urn:microsoft.com/office/officeart/2005/8/layout/vList2"/>
    <dgm:cxn modelId="{FE6BC456-EB44-4FEC-8339-D1FD20D93673}" type="presOf" srcId="{C701D161-6CBC-4022-AABC-D07D325B13DD}" destId="{D7915B14-8B26-4E88-ADF1-E063A312CA47}" srcOrd="0" destOrd="0" presId="urn:microsoft.com/office/officeart/2005/8/layout/vList2"/>
    <dgm:cxn modelId="{0D01918C-0353-40AB-9A2B-A3D159C7CAB7}" srcId="{D8812B28-E842-4029-8BCF-B053388F656D}" destId="{44C6F96B-7F97-4F5E-B991-0B75151B628E}" srcOrd="0" destOrd="0" parTransId="{24C9D459-772A-48AE-BB42-FD46A7F2E345}" sibTransId="{E125E34F-30CB-4BB9-AEAE-5F870A4C1255}"/>
    <dgm:cxn modelId="{98207CB2-CACB-4C82-9D01-7595F6C4E040}" srcId="{D8812B28-E842-4029-8BCF-B053388F656D}" destId="{09F48A8B-DC15-44F5-8531-F342140C55E6}" srcOrd="3" destOrd="0" parTransId="{94E60A12-5D23-44CE-BD8A-10C1D331D40E}" sibTransId="{9CAD92F2-E02D-4908-A10E-AEE31D0254B6}"/>
    <dgm:cxn modelId="{7622FDB6-94CF-4A58-AC55-89EC8DAA2951}" srcId="{D8812B28-E842-4029-8BCF-B053388F656D}" destId="{C701D161-6CBC-4022-AABC-D07D325B13DD}" srcOrd="1" destOrd="0" parTransId="{51C4135D-1F1C-49E1-88BD-ACD0F949FE13}" sibTransId="{9CCC031A-A463-46F2-AE23-097A0C9BDC73}"/>
    <dgm:cxn modelId="{684E1D1E-E20D-442D-BCE8-048A62DE2577}" type="presParOf" srcId="{2F41932F-9F6F-4380-9611-3DC545DE096A}" destId="{4FD57143-0898-4FF2-8F45-A655D8F82A37}" srcOrd="0" destOrd="0" presId="urn:microsoft.com/office/officeart/2005/8/layout/vList2"/>
    <dgm:cxn modelId="{B32266D9-AF28-4DFD-ABCA-D17F45E7DE68}" type="presParOf" srcId="{2F41932F-9F6F-4380-9611-3DC545DE096A}" destId="{211C5455-E3DA-4456-8670-688354199820}" srcOrd="1" destOrd="0" presId="urn:microsoft.com/office/officeart/2005/8/layout/vList2"/>
    <dgm:cxn modelId="{C2F3C2FE-2600-4706-884D-1D68A4AD1E92}" type="presParOf" srcId="{2F41932F-9F6F-4380-9611-3DC545DE096A}" destId="{D7915B14-8B26-4E88-ADF1-E063A312CA47}" srcOrd="2" destOrd="0" presId="urn:microsoft.com/office/officeart/2005/8/layout/vList2"/>
    <dgm:cxn modelId="{87AB7F38-48A3-4E79-9A47-FC219A409210}" type="presParOf" srcId="{2F41932F-9F6F-4380-9611-3DC545DE096A}" destId="{8D0C104F-4D4F-43C4-89EB-61F4C1C98BDE}" srcOrd="3" destOrd="0" presId="urn:microsoft.com/office/officeart/2005/8/layout/vList2"/>
    <dgm:cxn modelId="{24F18B7A-B3A4-4F3B-8DA7-DF9DCD2B3393}" type="presParOf" srcId="{2F41932F-9F6F-4380-9611-3DC545DE096A}" destId="{3F753D4F-A3A5-4A0F-BD74-47A1E3258B14}" srcOrd="4" destOrd="0" presId="urn:microsoft.com/office/officeart/2005/8/layout/vList2"/>
    <dgm:cxn modelId="{BA3D9D4E-5A2B-4732-90A9-32854C1E3A84}" type="presParOf" srcId="{2F41932F-9F6F-4380-9611-3DC545DE096A}" destId="{05BAEC19-7918-4DB4-AB2D-1D79F69176EF}" srcOrd="5" destOrd="0" presId="urn:microsoft.com/office/officeart/2005/8/layout/vList2"/>
    <dgm:cxn modelId="{C81B7E1B-C0C4-4C32-9EFE-2D274199F656}" type="presParOf" srcId="{2F41932F-9F6F-4380-9611-3DC545DE096A}" destId="{E9FB6F01-8BCC-4644-9A1A-E6D91E7AED08}" srcOrd="6"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8812B28-E842-4029-8BCF-B053388F656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39BF399-C156-48C6-9D7E-ADC61647DBC3}">
      <dgm:prSet/>
      <dgm:spPr/>
      <dgm:t>
        <a:bodyPr/>
        <a:lstStyle/>
        <a:p>
          <a:r>
            <a:rPr lang="en-GB" b="1"/>
            <a:t>Use plate with divided sections </a:t>
          </a:r>
        </a:p>
      </dgm:t>
    </dgm:pt>
    <dgm:pt modelId="{F3229CB3-422A-448D-A8B6-0DC0F7C8431F}" type="parTrans" cxnId="{B5ED605D-89B1-42A4-9AAA-65C25A5EE05E}">
      <dgm:prSet/>
      <dgm:spPr/>
      <dgm:t>
        <a:bodyPr/>
        <a:lstStyle/>
        <a:p>
          <a:endParaRPr lang="en-GB"/>
        </a:p>
      </dgm:t>
    </dgm:pt>
    <dgm:pt modelId="{482095B2-80FC-40A5-A4DF-4E137140FBEB}" type="sibTrans" cxnId="{B5ED605D-89B1-42A4-9AAA-65C25A5EE05E}">
      <dgm:prSet/>
      <dgm:spPr/>
      <dgm:t>
        <a:bodyPr/>
        <a:lstStyle/>
        <a:p>
          <a:endParaRPr lang="en-GB"/>
        </a:p>
      </dgm:t>
    </dgm:pt>
    <dgm:pt modelId="{6AA862B1-AD15-4918-ACE4-76B9407D1FB3}">
      <dgm:prSet/>
      <dgm:spPr/>
      <dgm:t>
        <a:bodyPr/>
        <a:lstStyle/>
        <a:p>
          <a:r>
            <a:rPr lang="en-GB" b="1"/>
            <a:t>Use unflavoured toothpaste </a:t>
          </a:r>
        </a:p>
      </dgm:t>
    </dgm:pt>
    <dgm:pt modelId="{592EACCA-8272-439E-BF1C-309C9F5A0794}" type="parTrans" cxnId="{ED89F427-89E3-4DA4-B986-2458D1CAD00F}">
      <dgm:prSet/>
      <dgm:spPr/>
      <dgm:t>
        <a:bodyPr/>
        <a:lstStyle/>
        <a:p>
          <a:endParaRPr lang="en-GB"/>
        </a:p>
      </dgm:t>
    </dgm:pt>
    <dgm:pt modelId="{FBADCD3A-A186-4F7F-AF72-657412242A34}" type="sibTrans" cxnId="{ED89F427-89E3-4DA4-B986-2458D1CAD00F}">
      <dgm:prSet/>
      <dgm:spPr/>
      <dgm:t>
        <a:bodyPr/>
        <a:lstStyle/>
        <a:p>
          <a:endParaRPr lang="en-GB"/>
        </a:p>
      </dgm:t>
    </dgm:pt>
    <dgm:pt modelId="{58EA4223-5D53-4ADC-8E3B-54394F39A9E2}">
      <dgm:prSet/>
      <dgm:spPr/>
      <dgm:t>
        <a:bodyPr/>
        <a:lstStyle/>
        <a:p>
          <a:r>
            <a:rPr lang="en-GB" b="1"/>
            <a:t>Don’t pressure to try food they are uncomfortable with</a:t>
          </a:r>
        </a:p>
      </dgm:t>
    </dgm:pt>
    <dgm:pt modelId="{9CC0C64C-9D49-482C-82FB-A1F9D9D475FB}" type="parTrans" cxnId="{DBAB4681-8E38-46D5-ACF0-E206D0AF5312}">
      <dgm:prSet/>
      <dgm:spPr/>
      <dgm:t>
        <a:bodyPr/>
        <a:lstStyle/>
        <a:p>
          <a:endParaRPr lang="en-GB"/>
        </a:p>
      </dgm:t>
    </dgm:pt>
    <dgm:pt modelId="{1C97FAEE-59C6-45AC-B453-73CF18F7AD9A}" type="sibTrans" cxnId="{DBAB4681-8E38-46D5-ACF0-E206D0AF5312}">
      <dgm:prSet/>
      <dgm:spPr/>
      <dgm:t>
        <a:bodyPr/>
        <a:lstStyle/>
        <a:p>
          <a:endParaRPr lang="en-GB"/>
        </a:p>
      </dgm:t>
    </dgm:pt>
    <dgm:pt modelId="{9B4C7BA5-2391-478E-9BB5-10EE126FD0A4}">
      <dgm:prSet/>
      <dgm:spPr/>
      <dgm:t>
        <a:bodyPr/>
        <a:lstStyle/>
        <a:p>
          <a:r>
            <a:rPr lang="en-GB" b="1" i="0">
              <a:solidFill>
                <a:schemeClr val="bg1"/>
              </a:solidFill>
              <a:effectLst/>
            </a:rPr>
            <a:t>Ensure eating can take place in a calm environment to reduce anxiety</a:t>
          </a:r>
        </a:p>
      </dgm:t>
    </dgm:pt>
    <dgm:pt modelId="{6A5D735E-787F-4D60-8F79-F4894A1D1CA9}" type="parTrans" cxnId="{341A839B-035E-4B69-964F-FFECF361806F}">
      <dgm:prSet/>
      <dgm:spPr/>
      <dgm:t>
        <a:bodyPr/>
        <a:lstStyle/>
        <a:p>
          <a:endParaRPr lang="en-GB"/>
        </a:p>
      </dgm:t>
    </dgm:pt>
    <dgm:pt modelId="{D3FB2D33-0350-4544-B80E-656140B98C8F}" type="sibTrans" cxnId="{341A839B-035E-4B69-964F-FFECF361806F}">
      <dgm:prSet/>
      <dgm:spPr/>
      <dgm:t>
        <a:bodyPr/>
        <a:lstStyle/>
        <a:p>
          <a:endParaRPr lang="en-GB"/>
        </a:p>
      </dgm:t>
    </dgm:pt>
    <dgm:pt modelId="{11906642-3264-412B-B31A-3D2183BAC628}">
      <dgm:prSet/>
      <dgm:spPr/>
      <dgm:t>
        <a:bodyPr/>
        <a:lstStyle/>
        <a:p>
          <a:r>
            <a:rPr lang="en-GB" b="1" i="0">
              <a:solidFill>
                <a:schemeClr val="bg1"/>
              </a:solidFill>
              <a:effectLst/>
            </a:rPr>
            <a:t>Use a desensitisation process to introduce new food (seek professional support)</a:t>
          </a:r>
          <a:endParaRPr lang="en-GB" b="1">
            <a:solidFill>
              <a:schemeClr val="bg1"/>
            </a:solidFill>
          </a:endParaRPr>
        </a:p>
      </dgm:t>
    </dgm:pt>
    <dgm:pt modelId="{EB72CE35-CA56-4F7C-80CD-D1FB7EE09931}" type="parTrans" cxnId="{1C98D52F-22AF-4AFF-9317-DF29F3152525}">
      <dgm:prSet/>
      <dgm:spPr/>
      <dgm:t>
        <a:bodyPr/>
        <a:lstStyle/>
        <a:p>
          <a:endParaRPr lang="en-GB"/>
        </a:p>
      </dgm:t>
    </dgm:pt>
    <dgm:pt modelId="{3C3B9578-0F38-4F79-BFE5-6EB22F8D644D}" type="sibTrans" cxnId="{1C98D52F-22AF-4AFF-9317-DF29F3152525}">
      <dgm:prSet/>
      <dgm:spPr/>
      <dgm:t>
        <a:bodyPr/>
        <a:lstStyle/>
        <a:p>
          <a:endParaRPr lang="en-GB"/>
        </a:p>
      </dgm:t>
    </dgm:pt>
    <dgm:pt modelId="{2F41932F-9F6F-4380-9611-3DC545DE096A}" type="pres">
      <dgm:prSet presAssocID="{D8812B28-E842-4029-8BCF-B053388F656D}" presName="linear" presStyleCnt="0">
        <dgm:presLayoutVars>
          <dgm:animLvl val="lvl"/>
          <dgm:resizeHandles val="exact"/>
        </dgm:presLayoutVars>
      </dgm:prSet>
      <dgm:spPr/>
    </dgm:pt>
    <dgm:pt modelId="{649DD037-0B73-4EF3-94ED-DE98AD208124}" type="pres">
      <dgm:prSet presAssocID="{039BF399-C156-48C6-9D7E-ADC61647DBC3}" presName="parentText" presStyleLbl="node1" presStyleIdx="0" presStyleCnt="5">
        <dgm:presLayoutVars>
          <dgm:chMax val="0"/>
          <dgm:bulletEnabled val="1"/>
        </dgm:presLayoutVars>
      </dgm:prSet>
      <dgm:spPr/>
    </dgm:pt>
    <dgm:pt modelId="{9025B778-8AC1-47B1-AC28-B8CB13737578}" type="pres">
      <dgm:prSet presAssocID="{482095B2-80FC-40A5-A4DF-4E137140FBEB}" presName="spacer" presStyleCnt="0"/>
      <dgm:spPr/>
    </dgm:pt>
    <dgm:pt modelId="{E1592321-8C23-4FB1-A97A-03F46782B5AC}" type="pres">
      <dgm:prSet presAssocID="{6AA862B1-AD15-4918-ACE4-76B9407D1FB3}" presName="parentText" presStyleLbl="node1" presStyleIdx="1" presStyleCnt="5">
        <dgm:presLayoutVars>
          <dgm:chMax val="0"/>
          <dgm:bulletEnabled val="1"/>
        </dgm:presLayoutVars>
      </dgm:prSet>
      <dgm:spPr/>
    </dgm:pt>
    <dgm:pt modelId="{9B9F8D7F-1CB6-4846-9636-CE5E14D9AB59}" type="pres">
      <dgm:prSet presAssocID="{FBADCD3A-A186-4F7F-AF72-657412242A34}" presName="spacer" presStyleCnt="0"/>
      <dgm:spPr/>
    </dgm:pt>
    <dgm:pt modelId="{279D507F-022F-44A4-9762-B24D086CD729}" type="pres">
      <dgm:prSet presAssocID="{58EA4223-5D53-4ADC-8E3B-54394F39A9E2}" presName="parentText" presStyleLbl="node1" presStyleIdx="2" presStyleCnt="5">
        <dgm:presLayoutVars>
          <dgm:chMax val="0"/>
          <dgm:bulletEnabled val="1"/>
        </dgm:presLayoutVars>
      </dgm:prSet>
      <dgm:spPr/>
    </dgm:pt>
    <dgm:pt modelId="{1853E3F2-0F38-4A02-B112-920C5DE75C3A}" type="pres">
      <dgm:prSet presAssocID="{1C97FAEE-59C6-45AC-B453-73CF18F7AD9A}" presName="spacer" presStyleCnt="0"/>
      <dgm:spPr/>
    </dgm:pt>
    <dgm:pt modelId="{B1346229-C2AF-4236-8A7E-9B3AE4361371}" type="pres">
      <dgm:prSet presAssocID="{9B4C7BA5-2391-478E-9BB5-10EE126FD0A4}" presName="parentText" presStyleLbl="node1" presStyleIdx="3" presStyleCnt="5">
        <dgm:presLayoutVars>
          <dgm:chMax val="0"/>
          <dgm:bulletEnabled val="1"/>
        </dgm:presLayoutVars>
      </dgm:prSet>
      <dgm:spPr/>
    </dgm:pt>
    <dgm:pt modelId="{CFBCF58C-53E0-449D-A71A-8250ECAE8874}" type="pres">
      <dgm:prSet presAssocID="{D3FB2D33-0350-4544-B80E-656140B98C8F}" presName="spacer" presStyleCnt="0"/>
      <dgm:spPr/>
    </dgm:pt>
    <dgm:pt modelId="{A9C50964-475F-42DF-9358-F58333D2069B}" type="pres">
      <dgm:prSet presAssocID="{11906642-3264-412B-B31A-3D2183BAC628}" presName="parentText" presStyleLbl="node1" presStyleIdx="4" presStyleCnt="5">
        <dgm:presLayoutVars>
          <dgm:chMax val="0"/>
          <dgm:bulletEnabled val="1"/>
        </dgm:presLayoutVars>
      </dgm:prSet>
      <dgm:spPr/>
    </dgm:pt>
  </dgm:ptLst>
  <dgm:cxnLst>
    <dgm:cxn modelId="{B54B4316-011F-4445-8DFD-D64C87AD8CED}" type="presOf" srcId="{D8812B28-E842-4029-8BCF-B053388F656D}" destId="{2F41932F-9F6F-4380-9611-3DC545DE096A}" srcOrd="0" destOrd="0" presId="urn:microsoft.com/office/officeart/2005/8/layout/vList2"/>
    <dgm:cxn modelId="{ED89F427-89E3-4DA4-B986-2458D1CAD00F}" srcId="{D8812B28-E842-4029-8BCF-B053388F656D}" destId="{6AA862B1-AD15-4918-ACE4-76B9407D1FB3}" srcOrd="1" destOrd="0" parTransId="{592EACCA-8272-439E-BF1C-309C9F5A0794}" sibTransId="{FBADCD3A-A186-4F7F-AF72-657412242A34}"/>
    <dgm:cxn modelId="{1C98D52F-22AF-4AFF-9317-DF29F3152525}" srcId="{D8812B28-E842-4029-8BCF-B053388F656D}" destId="{11906642-3264-412B-B31A-3D2183BAC628}" srcOrd="4" destOrd="0" parTransId="{EB72CE35-CA56-4F7C-80CD-D1FB7EE09931}" sibTransId="{3C3B9578-0F38-4F79-BFE5-6EB22F8D644D}"/>
    <dgm:cxn modelId="{B5ED605D-89B1-42A4-9AAA-65C25A5EE05E}" srcId="{D8812B28-E842-4029-8BCF-B053388F656D}" destId="{039BF399-C156-48C6-9D7E-ADC61647DBC3}" srcOrd="0" destOrd="0" parTransId="{F3229CB3-422A-448D-A8B6-0DC0F7C8431F}" sibTransId="{482095B2-80FC-40A5-A4DF-4E137140FBEB}"/>
    <dgm:cxn modelId="{9D956D61-74C6-47F8-BB77-C1D01792D386}" type="presOf" srcId="{58EA4223-5D53-4ADC-8E3B-54394F39A9E2}" destId="{279D507F-022F-44A4-9762-B24D086CD729}" srcOrd="0" destOrd="0" presId="urn:microsoft.com/office/officeart/2005/8/layout/vList2"/>
    <dgm:cxn modelId="{DBAB4681-8E38-46D5-ACF0-E206D0AF5312}" srcId="{D8812B28-E842-4029-8BCF-B053388F656D}" destId="{58EA4223-5D53-4ADC-8E3B-54394F39A9E2}" srcOrd="2" destOrd="0" parTransId="{9CC0C64C-9D49-482C-82FB-A1F9D9D475FB}" sibTransId="{1C97FAEE-59C6-45AC-B453-73CF18F7AD9A}"/>
    <dgm:cxn modelId="{7E517B97-B037-4E5D-B974-BFC5526C0088}" type="presOf" srcId="{9B4C7BA5-2391-478E-9BB5-10EE126FD0A4}" destId="{B1346229-C2AF-4236-8A7E-9B3AE4361371}" srcOrd="0" destOrd="0" presId="urn:microsoft.com/office/officeart/2005/8/layout/vList2"/>
    <dgm:cxn modelId="{341A839B-035E-4B69-964F-FFECF361806F}" srcId="{D8812B28-E842-4029-8BCF-B053388F656D}" destId="{9B4C7BA5-2391-478E-9BB5-10EE126FD0A4}" srcOrd="3" destOrd="0" parTransId="{6A5D735E-787F-4D60-8F79-F4894A1D1CA9}" sibTransId="{D3FB2D33-0350-4544-B80E-656140B98C8F}"/>
    <dgm:cxn modelId="{87F92CA1-9E97-4849-A121-C2FE3A181C22}" type="presOf" srcId="{11906642-3264-412B-B31A-3D2183BAC628}" destId="{A9C50964-475F-42DF-9358-F58333D2069B}" srcOrd="0" destOrd="0" presId="urn:microsoft.com/office/officeart/2005/8/layout/vList2"/>
    <dgm:cxn modelId="{548B72A5-84E6-4382-951D-424B582228C9}" type="presOf" srcId="{039BF399-C156-48C6-9D7E-ADC61647DBC3}" destId="{649DD037-0B73-4EF3-94ED-DE98AD208124}" srcOrd="0" destOrd="0" presId="urn:microsoft.com/office/officeart/2005/8/layout/vList2"/>
    <dgm:cxn modelId="{A0232ABA-557B-40A7-BDEC-CB386C67F31A}" type="presOf" srcId="{6AA862B1-AD15-4918-ACE4-76B9407D1FB3}" destId="{E1592321-8C23-4FB1-A97A-03F46782B5AC}" srcOrd="0" destOrd="0" presId="urn:microsoft.com/office/officeart/2005/8/layout/vList2"/>
    <dgm:cxn modelId="{46AE5D55-0E8D-48B7-9C89-CE61FCB4AC59}" type="presParOf" srcId="{2F41932F-9F6F-4380-9611-3DC545DE096A}" destId="{649DD037-0B73-4EF3-94ED-DE98AD208124}" srcOrd="0" destOrd="0" presId="urn:microsoft.com/office/officeart/2005/8/layout/vList2"/>
    <dgm:cxn modelId="{EF12B98B-CBC4-43DA-BD60-78B8136D1C2B}" type="presParOf" srcId="{2F41932F-9F6F-4380-9611-3DC545DE096A}" destId="{9025B778-8AC1-47B1-AC28-B8CB13737578}" srcOrd="1" destOrd="0" presId="urn:microsoft.com/office/officeart/2005/8/layout/vList2"/>
    <dgm:cxn modelId="{AFF196C3-9F69-48E6-AF8A-6DFDFB12CE71}" type="presParOf" srcId="{2F41932F-9F6F-4380-9611-3DC545DE096A}" destId="{E1592321-8C23-4FB1-A97A-03F46782B5AC}" srcOrd="2" destOrd="0" presId="urn:microsoft.com/office/officeart/2005/8/layout/vList2"/>
    <dgm:cxn modelId="{04E9E43F-6522-4F87-AAA9-183E507AC062}" type="presParOf" srcId="{2F41932F-9F6F-4380-9611-3DC545DE096A}" destId="{9B9F8D7F-1CB6-4846-9636-CE5E14D9AB59}" srcOrd="3" destOrd="0" presId="urn:microsoft.com/office/officeart/2005/8/layout/vList2"/>
    <dgm:cxn modelId="{F7FCB014-52E6-47CA-BC99-D993F44C4BF8}" type="presParOf" srcId="{2F41932F-9F6F-4380-9611-3DC545DE096A}" destId="{279D507F-022F-44A4-9762-B24D086CD729}" srcOrd="4" destOrd="0" presId="urn:microsoft.com/office/officeart/2005/8/layout/vList2"/>
    <dgm:cxn modelId="{4963ED22-09C6-425A-8AF2-8EEE34916520}" type="presParOf" srcId="{2F41932F-9F6F-4380-9611-3DC545DE096A}" destId="{1853E3F2-0F38-4A02-B112-920C5DE75C3A}" srcOrd="5" destOrd="0" presId="urn:microsoft.com/office/officeart/2005/8/layout/vList2"/>
    <dgm:cxn modelId="{256EA854-891C-43AA-A9BA-DEE32824831A}" type="presParOf" srcId="{2F41932F-9F6F-4380-9611-3DC545DE096A}" destId="{B1346229-C2AF-4236-8A7E-9B3AE4361371}" srcOrd="6" destOrd="0" presId="urn:microsoft.com/office/officeart/2005/8/layout/vList2"/>
    <dgm:cxn modelId="{90116645-2714-46CD-9205-BA9225DE72F1}" type="presParOf" srcId="{2F41932F-9F6F-4380-9611-3DC545DE096A}" destId="{CFBCF58C-53E0-449D-A71A-8250ECAE8874}" srcOrd="7" destOrd="0" presId="urn:microsoft.com/office/officeart/2005/8/layout/vList2"/>
    <dgm:cxn modelId="{A41EE239-653D-4998-A560-B08E10791D2F}" type="presParOf" srcId="{2F41932F-9F6F-4380-9611-3DC545DE096A}" destId="{A9C50964-475F-42DF-9358-F58333D2069B}" srcOrd="8" destOrd="0" presId="urn:microsoft.com/office/officeart/2005/8/layout/vList2"/>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8812B28-E842-4029-8BCF-B053388F656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39BF399-C156-48C6-9D7E-ADC61647DBC3}">
      <dgm:prSet/>
      <dgm:spPr/>
      <dgm:t>
        <a:bodyPr/>
        <a:lstStyle/>
        <a:p>
          <a:r>
            <a:rPr lang="en-GB" b="1"/>
            <a:t>Provide strong tasting foods </a:t>
          </a:r>
        </a:p>
      </dgm:t>
    </dgm:pt>
    <dgm:pt modelId="{F3229CB3-422A-448D-A8B6-0DC0F7C8431F}" type="parTrans" cxnId="{B5ED605D-89B1-42A4-9AAA-65C25A5EE05E}">
      <dgm:prSet/>
      <dgm:spPr/>
      <dgm:t>
        <a:bodyPr/>
        <a:lstStyle/>
        <a:p>
          <a:endParaRPr lang="en-GB"/>
        </a:p>
      </dgm:t>
    </dgm:pt>
    <dgm:pt modelId="{482095B2-80FC-40A5-A4DF-4E137140FBEB}" type="sibTrans" cxnId="{B5ED605D-89B1-42A4-9AAA-65C25A5EE05E}">
      <dgm:prSet/>
      <dgm:spPr/>
      <dgm:t>
        <a:bodyPr/>
        <a:lstStyle/>
        <a:p>
          <a:endParaRPr lang="en-GB"/>
        </a:p>
      </dgm:t>
    </dgm:pt>
    <dgm:pt modelId="{FEE2A6F0-88D5-44B0-A51F-482631C7F4A5}">
      <dgm:prSet/>
      <dgm:spPr/>
      <dgm:t>
        <a:bodyPr/>
        <a:lstStyle/>
        <a:p>
          <a:r>
            <a:rPr lang="en-GB" b="1"/>
            <a:t>Offer crunchy foods </a:t>
          </a:r>
          <a:endParaRPr lang="en-GB" b="1">
            <a:cs typeface="Calibri" panose="020F0502020204030204"/>
          </a:endParaRPr>
        </a:p>
      </dgm:t>
    </dgm:pt>
    <dgm:pt modelId="{F1B598BA-4490-41AE-9722-A844D8E77E34}" type="parTrans" cxnId="{C1B21B22-5972-46FD-A5DC-E7F6BE990CED}">
      <dgm:prSet/>
      <dgm:spPr/>
      <dgm:t>
        <a:bodyPr/>
        <a:lstStyle/>
        <a:p>
          <a:endParaRPr lang="en-GB"/>
        </a:p>
      </dgm:t>
    </dgm:pt>
    <dgm:pt modelId="{BCB8CC3B-46B4-43B5-B007-EA41163D3392}" type="sibTrans" cxnId="{C1B21B22-5972-46FD-A5DC-E7F6BE990CED}">
      <dgm:prSet/>
      <dgm:spPr/>
      <dgm:t>
        <a:bodyPr/>
        <a:lstStyle/>
        <a:p>
          <a:endParaRPr lang="en-GB"/>
        </a:p>
      </dgm:t>
    </dgm:pt>
    <dgm:pt modelId="{C2D14584-6DED-471B-BFD2-AEFC03BC2E20}">
      <dgm:prSet/>
      <dgm:spPr/>
      <dgm:t>
        <a:bodyPr/>
        <a:lstStyle/>
        <a:p>
          <a:r>
            <a:rPr lang="en-GB" b="1"/>
            <a:t>Offer spicy food </a:t>
          </a:r>
          <a:endParaRPr lang="en-GB" b="1">
            <a:cs typeface="Calibri" panose="020F0502020204030204"/>
          </a:endParaRPr>
        </a:p>
      </dgm:t>
    </dgm:pt>
    <dgm:pt modelId="{4FDC3705-C335-443E-84E8-0D150B58059C}" type="parTrans" cxnId="{C6C3A663-4616-402D-8F81-78D88C49C508}">
      <dgm:prSet/>
      <dgm:spPr/>
      <dgm:t>
        <a:bodyPr/>
        <a:lstStyle/>
        <a:p>
          <a:endParaRPr lang="en-GB"/>
        </a:p>
      </dgm:t>
    </dgm:pt>
    <dgm:pt modelId="{E9BF1614-98F5-44A2-BB67-0E9C1FF76C16}" type="sibTrans" cxnId="{C6C3A663-4616-402D-8F81-78D88C49C508}">
      <dgm:prSet/>
      <dgm:spPr/>
      <dgm:t>
        <a:bodyPr/>
        <a:lstStyle/>
        <a:p>
          <a:endParaRPr lang="en-GB"/>
        </a:p>
      </dgm:t>
    </dgm:pt>
    <dgm:pt modelId="{B88EBB22-2CBD-4250-B2AD-F6AA24718FDD}">
      <dgm:prSet/>
      <dgm:spPr/>
      <dgm:t>
        <a:bodyPr/>
        <a:lstStyle/>
        <a:p>
          <a:r>
            <a:rPr lang="en-GB" b="1"/>
            <a:t>Offer food with a variety of textures</a:t>
          </a:r>
          <a:endParaRPr lang="en-GB" b="1">
            <a:cs typeface="Calibri" panose="020F0502020204030204"/>
          </a:endParaRPr>
        </a:p>
      </dgm:t>
    </dgm:pt>
    <dgm:pt modelId="{BFE87587-CAB6-49BE-856B-C0EE6067B34A}" type="parTrans" cxnId="{924002AD-FCD5-441E-935D-156C094D9250}">
      <dgm:prSet/>
      <dgm:spPr/>
      <dgm:t>
        <a:bodyPr/>
        <a:lstStyle/>
        <a:p>
          <a:endParaRPr lang="en-GB"/>
        </a:p>
      </dgm:t>
    </dgm:pt>
    <dgm:pt modelId="{594FBA9C-4A08-4B9F-951D-A2569313D6EE}" type="sibTrans" cxnId="{924002AD-FCD5-441E-935D-156C094D9250}">
      <dgm:prSet/>
      <dgm:spPr/>
      <dgm:t>
        <a:bodyPr/>
        <a:lstStyle/>
        <a:p>
          <a:endParaRPr lang="en-GB"/>
        </a:p>
      </dgm:t>
    </dgm:pt>
    <dgm:pt modelId="{F823E28E-D91D-477C-B63B-C147A3D69017}">
      <dgm:prSet/>
      <dgm:spPr/>
      <dgm:t>
        <a:bodyPr/>
        <a:lstStyle/>
        <a:p>
          <a:r>
            <a:rPr lang="en-GB" b="1">
              <a:cs typeface="Calibri" panose="020F0502020204030204"/>
            </a:rPr>
            <a:t>Oral motor activities </a:t>
          </a:r>
        </a:p>
      </dgm:t>
    </dgm:pt>
    <dgm:pt modelId="{A9A41B4C-667E-4B3A-83B8-CEAC9CE605CA}" type="parTrans" cxnId="{158BE47D-20FF-4EEC-BDD6-DE651E267F97}">
      <dgm:prSet/>
      <dgm:spPr/>
      <dgm:t>
        <a:bodyPr/>
        <a:lstStyle/>
        <a:p>
          <a:endParaRPr lang="en-GB"/>
        </a:p>
      </dgm:t>
    </dgm:pt>
    <dgm:pt modelId="{26EF66D0-DEEF-431A-B52C-DD05DF62BFED}" type="sibTrans" cxnId="{158BE47D-20FF-4EEC-BDD6-DE651E267F97}">
      <dgm:prSet/>
      <dgm:spPr/>
      <dgm:t>
        <a:bodyPr/>
        <a:lstStyle/>
        <a:p>
          <a:endParaRPr lang="en-GB"/>
        </a:p>
      </dgm:t>
    </dgm:pt>
    <dgm:pt modelId="{2F41932F-9F6F-4380-9611-3DC545DE096A}" type="pres">
      <dgm:prSet presAssocID="{D8812B28-E842-4029-8BCF-B053388F656D}" presName="linear" presStyleCnt="0">
        <dgm:presLayoutVars>
          <dgm:animLvl val="lvl"/>
          <dgm:resizeHandles val="exact"/>
        </dgm:presLayoutVars>
      </dgm:prSet>
      <dgm:spPr/>
    </dgm:pt>
    <dgm:pt modelId="{649DD037-0B73-4EF3-94ED-DE98AD208124}" type="pres">
      <dgm:prSet presAssocID="{039BF399-C156-48C6-9D7E-ADC61647DBC3}" presName="parentText" presStyleLbl="node1" presStyleIdx="0" presStyleCnt="5">
        <dgm:presLayoutVars>
          <dgm:chMax val="0"/>
          <dgm:bulletEnabled val="1"/>
        </dgm:presLayoutVars>
      </dgm:prSet>
      <dgm:spPr/>
    </dgm:pt>
    <dgm:pt modelId="{9025B778-8AC1-47B1-AC28-B8CB13737578}" type="pres">
      <dgm:prSet presAssocID="{482095B2-80FC-40A5-A4DF-4E137140FBEB}" presName="spacer" presStyleCnt="0"/>
      <dgm:spPr/>
    </dgm:pt>
    <dgm:pt modelId="{356FB9E4-AFD7-4F0C-9A45-3542061D5C6D}" type="pres">
      <dgm:prSet presAssocID="{FEE2A6F0-88D5-44B0-A51F-482631C7F4A5}" presName="parentText" presStyleLbl="node1" presStyleIdx="1" presStyleCnt="5">
        <dgm:presLayoutVars>
          <dgm:chMax val="0"/>
          <dgm:bulletEnabled val="1"/>
        </dgm:presLayoutVars>
      </dgm:prSet>
      <dgm:spPr/>
    </dgm:pt>
    <dgm:pt modelId="{5ED2F61D-A38F-48E0-A324-033BEBCDA337}" type="pres">
      <dgm:prSet presAssocID="{BCB8CC3B-46B4-43B5-B007-EA41163D3392}" presName="spacer" presStyleCnt="0"/>
      <dgm:spPr/>
    </dgm:pt>
    <dgm:pt modelId="{39B98535-43E4-4738-977F-64547B2587F2}" type="pres">
      <dgm:prSet presAssocID="{C2D14584-6DED-471B-BFD2-AEFC03BC2E20}" presName="parentText" presStyleLbl="node1" presStyleIdx="2" presStyleCnt="5">
        <dgm:presLayoutVars>
          <dgm:chMax val="0"/>
          <dgm:bulletEnabled val="1"/>
        </dgm:presLayoutVars>
      </dgm:prSet>
      <dgm:spPr/>
    </dgm:pt>
    <dgm:pt modelId="{509DE441-8E67-44ED-A4BA-AB52779FD31C}" type="pres">
      <dgm:prSet presAssocID="{E9BF1614-98F5-44A2-BB67-0E9C1FF76C16}" presName="spacer" presStyleCnt="0"/>
      <dgm:spPr/>
    </dgm:pt>
    <dgm:pt modelId="{FF082A0A-0A11-4657-825D-30A7F1655542}" type="pres">
      <dgm:prSet presAssocID="{B88EBB22-2CBD-4250-B2AD-F6AA24718FDD}" presName="parentText" presStyleLbl="node1" presStyleIdx="3" presStyleCnt="5">
        <dgm:presLayoutVars>
          <dgm:chMax val="0"/>
          <dgm:bulletEnabled val="1"/>
        </dgm:presLayoutVars>
      </dgm:prSet>
      <dgm:spPr/>
    </dgm:pt>
    <dgm:pt modelId="{68D2DD3C-9088-4202-B8E0-1A534C8EA1A7}" type="pres">
      <dgm:prSet presAssocID="{594FBA9C-4A08-4B9F-951D-A2569313D6EE}" presName="spacer" presStyleCnt="0"/>
      <dgm:spPr/>
    </dgm:pt>
    <dgm:pt modelId="{8F0B46DA-04AD-4040-AB93-10C85C5E593C}" type="pres">
      <dgm:prSet presAssocID="{F823E28E-D91D-477C-B63B-C147A3D69017}" presName="parentText" presStyleLbl="node1" presStyleIdx="4" presStyleCnt="5">
        <dgm:presLayoutVars>
          <dgm:chMax val="0"/>
          <dgm:bulletEnabled val="1"/>
        </dgm:presLayoutVars>
      </dgm:prSet>
      <dgm:spPr/>
    </dgm:pt>
  </dgm:ptLst>
  <dgm:cxnLst>
    <dgm:cxn modelId="{8EE9E104-6F0A-4F39-BEBE-8B84B684C480}" type="presOf" srcId="{F823E28E-D91D-477C-B63B-C147A3D69017}" destId="{8F0B46DA-04AD-4040-AB93-10C85C5E593C}" srcOrd="0" destOrd="0" presId="urn:microsoft.com/office/officeart/2005/8/layout/vList2"/>
    <dgm:cxn modelId="{B54B4316-011F-4445-8DFD-D64C87AD8CED}" type="presOf" srcId="{D8812B28-E842-4029-8BCF-B053388F656D}" destId="{2F41932F-9F6F-4380-9611-3DC545DE096A}" srcOrd="0" destOrd="0" presId="urn:microsoft.com/office/officeart/2005/8/layout/vList2"/>
    <dgm:cxn modelId="{C1B21B22-5972-46FD-A5DC-E7F6BE990CED}" srcId="{D8812B28-E842-4029-8BCF-B053388F656D}" destId="{FEE2A6F0-88D5-44B0-A51F-482631C7F4A5}" srcOrd="1" destOrd="0" parTransId="{F1B598BA-4490-41AE-9722-A844D8E77E34}" sibTransId="{BCB8CC3B-46B4-43B5-B007-EA41163D3392}"/>
    <dgm:cxn modelId="{DEE0D82F-C00E-428B-8F35-21B5915FEE98}" type="presOf" srcId="{FEE2A6F0-88D5-44B0-A51F-482631C7F4A5}" destId="{356FB9E4-AFD7-4F0C-9A45-3542061D5C6D}" srcOrd="0" destOrd="0" presId="urn:microsoft.com/office/officeart/2005/8/layout/vList2"/>
    <dgm:cxn modelId="{81A2E233-DEA9-43F4-92F8-1DF40C3B607B}" type="presOf" srcId="{B88EBB22-2CBD-4250-B2AD-F6AA24718FDD}" destId="{FF082A0A-0A11-4657-825D-30A7F1655542}" srcOrd="0" destOrd="0" presId="urn:microsoft.com/office/officeart/2005/8/layout/vList2"/>
    <dgm:cxn modelId="{B0C2F63B-1FF2-4ADC-9042-0F95694C0FB8}" type="presOf" srcId="{C2D14584-6DED-471B-BFD2-AEFC03BC2E20}" destId="{39B98535-43E4-4738-977F-64547B2587F2}" srcOrd="0" destOrd="0" presId="urn:microsoft.com/office/officeart/2005/8/layout/vList2"/>
    <dgm:cxn modelId="{B5ED605D-89B1-42A4-9AAA-65C25A5EE05E}" srcId="{D8812B28-E842-4029-8BCF-B053388F656D}" destId="{039BF399-C156-48C6-9D7E-ADC61647DBC3}" srcOrd="0" destOrd="0" parTransId="{F3229CB3-422A-448D-A8B6-0DC0F7C8431F}" sibTransId="{482095B2-80FC-40A5-A4DF-4E137140FBEB}"/>
    <dgm:cxn modelId="{C6C3A663-4616-402D-8F81-78D88C49C508}" srcId="{D8812B28-E842-4029-8BCF-B053388F656D}" destId="{C2D14584-6DED-471B-BFD2-AEFC03BC2E20}" srcOrd="2" destOrd="0" parTransId="{4FDC3705-C335-443E-84E8-0D150B58059C}" sibTransId="{E9BF1614-98F5-44A2-BB67-0E9C1FF76C16}"/>
    <dgm:cxn modelId="{158BE47D-20FF-4EEC-BDD6-DE651E267F97}" srcId="{D8812B28-E842-4029-8BCF-B053388F656D}" destId="{F823E28E-D91D-477C-B63B-C147A3D69017}" srcOrd="4" destOrd="0" parTransId="{A9A41B4C-667E-4B3A-83B8-CEAC9CE605CA}" sibTransId="{26EF66D0-DEEF-431A-B52C-DD05DF62BFED}"/>
    <dgm:cxn modelId="{548B72A5-84E6-4382-951D-424B582228C9}" type="presOf" srcId="{039BF399-C156-48C6-9D7E-ADC61647DBC3}" destId="{649DD037-0B73-4EF3-94ED-DE98AD208124}" srcOrd="0" destOrd="0" presId="urn:microsoft.com/office/officeart/2005/8/layout/vList2"/>
    <dgm:cxn modelId="{924002AD-FCD5-441E-935D-156C094D9250}" srcId="{D8812B28-E842-4029-8BCF-B053388F656D}" destId="{B88EBB22-2CBD-4250-B2AD-F6AA24718FDD}" srcOrd="3" destOrd="0" parTransId="{BFE87587-CAB6-49BE-856B-C0EE6067B34A}" sibTransId="{594FBA9C-4A08-4B9F-951D-A2569313D6EE}"/>
    <dgm:cxn modelId="{46AE5D55-0E8D-48B7-9C89-CE61FCB4AC59}" type="presParOf" srcId="{2F41932F-9F6F-4380-9611-3DC545DE096A}" destId="{649DD037-0B73-4EF3-94ED-DE98AD208124}" srcOrd="0" destOrd="0" presId="urn:microsoft.com/office/officeart/2005/8/layout/vList2"/>
    <dgm:cxn modelId="{EF12B98B-CBC4-43DA-BD60-78B8136D1C2B}" type="presParOf" srcId="{2F41932F-9F6F-4380-9611-3DC545DE096A}" destId="{9025B778-8AC1-47B1-AC28-B8CB13737578}" srcOrd="1" destOrd="0" presId="urn:microsoft.com/office/officeart/2005/8/layout/vList2"/>
    <dgm:cxn modelId="{66EA9010-F616-4C20-9ED2-F238FC83FFC4}" type="presParOf" srcId="{2F41932F-9F6F-4380-9611-3DC545DE096A}" destId="{356FB9E4-AFD7-4F0C-9A45-3542061D5C6D}" srcOrd="2" destOrd="0" presId="urn:microsoft.com/office/officeart/2005/8/layout/vList2"/>
    <dgm:cxn modelId="{FE4AB2BD-85E8-4538-9A02-46E37CE55240}" type="presParOf" srcId="{2F41932F-9F6F-4380-9611-3DC545DE096A}" destId="{5ED2F61D-A38F-48E0-A324-033BEBCDA337}" srcOrd="3" destOrd="0" presId="urn:microsoft.com/office/officeart/2005/8/layout/vList2"/>
    <dgm:cxn modelId="{05C700BD-0DB9-4A67-A912-A6417917956B}" type="presParOf" srcId="{2F41932F-9F6F-4380-9611-3DC545DE096A}" destId="{39B98535-43E4-4738-977F-64547B2587F2}" srcOrd="4" destOrd="0" presId="urn:microsoft.com/office/officeart/2005/8/layout/vList2"/>
    <dgm:cxn modelId="{0DB29993-C17B-4AC6-B239-25E21E6EE273}" type="presParOf" srcId="{2F41932F-9F6F-4380-9611-3DC545DE096A}" destId="{509DE441-8E67-44ED-A4BA-AB52779FD31C}" srcOrd="5" destOrd="0" presId="urn:microsoft.com/office/officeart/2005/8/layout/vList2"/>
    <dgm:cxn modelId="{680E85D7-C506-4B09-A286-AF2DD7D10A30}" type="presParOf" srcId="{2F41932F-9F6F-4380-9611-3DC545DE096A}" destId="{FF082A0A-0A11-4657-825D-30A7F1655542}" srcOrd="6" destOrd="0" presId="urn:microsoft.com/office/officeart/2005/8/layout/vList2"/>
    <dgm:cxn modelId="{7E9A84E3-7FDF-4749-BCC4-ACCB800586FE}" type="presParOf" srcId="{2F41932F-9F6F-4380-9611-3DC545DE096A}" destId="{68D2DD3C-9088-4202-B8E0-1A534C8EA1A7}" srcOrd="7" destOrd="0" presId="urn:microsoft.com/office/officeart/2005/8/layout/vList2"/>
    <dgm:cxn modelId="{BABC45B0-6E44-4CAF-85A3-DEEFEEEDDE61}" type="presParOf" srcId="{2F41932F-9F6F-4380-9611-3DC545DE096A}" destId="{8F0B46DA-04AD-4040-AB93-10C85C5E593C}" srcOrd="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8812B28-E842-4029-8BCF-B053388F656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39BF399-C156-48C6-9D7E-ADC61647DBC3}">
      <dgm:prSet/>
      <dgm:spPr/>
      <dgm:t>
        <a:bodyPr/>
        <a:lstStyle/>
        <a:p>
          <a:r>
            <a:rPr lang="en-GB" b="1"/>
            <a:t>Alert the person if you are going to approach them</a:t>
          </a:r>
        </a:p>
      </dgm:t>
    </dgm:pt>
    <dgm:pt modelId="{F3229CB3-422A-448D-A8B6-0DC0F7C8431F}" type="parTrans" cxnId="{B5ED605D-89B1-42A4-9AAA-65C25A5EE05E}">
      <dgm:prSet/>
      <dgm:spPr/>
      <dgm:t>
        <a:bodyPr/>
        <a:lstStyle/>
        <a:p>
          <a:endParaRPr lang="en-GB"/>
        </a:p>
      </dgm:t>
    </dgm:pt>
    <dgm:pt modelId="{482095B2-80FC-40A5-A4DF-4E137140FBEB}" type="sibTrans" cxnId="{B5ED605D-89B1-42A4-9AAA-65C25A5EE05E}">
      <dgm:prSet/>
      <dgm:spPr/>
      <dgm:t>
        <a:bodyPr/>
        <a:lstStyle/>
        <a:p>
          <a:endParaRPr lang="en-GB"/>
        </a:p>
      </dgm:t>
    </dgm:pt>
    <dgm:pt modelId="{D4B82B70-7017-44B3-9A2F-6EDD72C27C85}">
      <dgm:prSet/>
      <dgm:spPr/>
      <dgm:t>
        <a:bodyPr/>
        <a:lstStyle/>
        <a:p>
          <a:r>
            <a:rPr lang="en-GB" b="1"/>
            <a:t>Try plastic or wood utensils rather than metal </a:t>
          </a:r>
        </a:p>
      </dgm:t>
    </dgm:pt>
    <dgm:pt modelId="{6AC51C3A-2A59-40CF-B4F1-03CEC3DEE4B4}" type="parTrans" cxnId="{CF72F674-22E2-41F1-B877-68CCE292E122}">
      <dgm:prSet/>
      <dgm:spPr/>
      <dgm:t>
        <a:bodyPr/>
        <a:lstStyle/>
        <a:p>
          <a:endParaRPr lang="en-GB"/>
        </a:p>
      </dgm:t>
    </dgm:pt>
    <dgm:pt modelId="{C1775B3D-3892-4431-8C11-45D706DB4F3F}" type="sibTrans" cxnId="{CF72F674-22E2-41F1-B877-68CCE292E122}">
      <dgm:prSet/>
      <dgm:spPr/>
      <dgm:t>
        <a:bodyPr/>
        <a:lstStyle/>
        <a:p>
          <a:endParaRPr lang="en-GB"/>
        </a:p>
      </dgm:t>
    </dgm:pt>
    <dgm:pt modelId="{C3D195C3-69DE-4487-97EE-A5AFAD38C932}">
      <dgm:prSet/>
      <dgm:spPr/>
      <dgm:t>
        <a:bodyPr/>
        <a:lstStyle/>
        <a:p>
          <a:r>
            <a:rPr lang="en-GB" b="1" dirty="0"/>
            <a:t>Have dry clothes ready for if theirs gets wet </a:t>
          </a:r>
        </a:p>
      </dgm:t>
    </dgm:pt>
    <dgm:pt modelId="{4F45510D-BCAF-4FD0-BE46-EBFCA794D12E}" type="parTrans" cxnId="{6BCB7AF8-970A-4390-9BF3-4907FFFB4AD0}">
      <dgm:prSet/>
      <dgm:spPr/>
      <dgm:t>
        <a:bodyPr/>
        <a:lstStyle/>
        <a:p>
          <a:endParaRPr lang="en-GB"/>
        </a:p>
      </dgm:t>
    </dgm:pt>
    <dgm:pt modelId="{4196DE6B-717D-4E59-9832-366E12EA1B32}" type="sibTrans" cxnId="{6BCB7AF8-970A-4390-9BF3-4907FFFB4AD0}">
      <dgm:prSet/>
      <dgm:spPr/>
      <dgm:t>
        <a:bodyPr/>
        <a:lstStyle/>
        <a:p>
          <a:endParaRPr lang="en-GB"/>
        </a:p>
      </dgm:t>
    </dgm:pt>
    <dgm:pt modelId="{DF4A8923-66F3-44E5-84B2-0EFD2B7AB026}">
      <dgm:prSet/>
      <dgm:spPr/>
      <dgm:t>
        <a:bodyPr/>
        <a:lstStyle/>
        <a:p>
          <a:r>
            <a:rPr lang="en-GB" b="1"/>
            <a:t>Provide a quiet corner where child can relax and be safe from touch </a:t>
          </a:r>
          <a:endParaRPr lang="en-GB" b="1">
            <a:cs typeface="Calibri"/>
          </a:endParaRPr>
        </a:p>
      </dgm:t>
    </dgm:pt>
    <dgm:pt modelId="{734AADFC-E099-47BF-85B6-49BDD332551F}" type="parTrans" cxnId="{07AF0CE9-57AF-4110-845A-C26EA8C7BCD7}">
      <dgm:prSet/>
      <dgm:spPr/>
      <dgm:t>
        <a:bodyPr/>
        <a:lstStyle/>
        <a:p>
          <a:endParaRPr lang="en-GB"/>
        </a:p>
      </dgm:t>
    </dgm:pt>
    <dgm:pt modelId="{1B3F2D0D-EAF3-4E7C-90D4-0F29EDE89149}" type="sibTrans" cxnId="{07AF0CE9-57AF-4110-845A-C26EA8C7BCD7}">
      <dgm:prSet/>
      <dgm:spPr/>
      <dgm:t>
        <a:bodyPr/>
        <a:lstStyle/>
        <a:p>
          <a:endParaRPr lang="en-GB"/>
        </a:p>
      </dgm:t>
    </dgm:pt>
    <dgm:pt modelId="{184DFFFD-1241-4D17-9B59-4C7D43CB83D3}">
      <dgm:prSet/>
      <dgm:spPr/>
      <dgm:t>
        <a:bodyPr/>
        <a:lstStyle/>
        <a:p>
          <a:r>
            <a:rPr lang="en-GB" b="1"/>
            <a:t>Cut labels off clothing, buy seamless socks </a:t>
          </a:r>
        </a:p>
      </dgm:t>
    </dgm:pt>
    <dgm:pt modelId="{EBABC627-309E-44C4-9ACE-1D67C766CD03}" type="parTrans" cxnId="{9809F732-6651-4304-AE5D-E66F40133F75}">
      <dgm:prSet/>
      <dgm:spPr/>
      <dgm:t>
        <a:bodyPr/>
        <a:lstStyle/>
        <a:p>
          <a:endParaRPr lang="en-GB"/>
        </a:p>
      </dgm:t>
    </dgm:pt>
    <dgm:pt modelId="{DCB11ED1-5780-480C-8F57-8ECF7D3C6FF5}" type="sibTrans" cxnId="{9809F732-6651-4304-AE5D-E66F40133F75}">
      <dgm:prSet/>
      <dgm:spPr/>
      <dgm:t>
        <a:bodyPr/>
        <a:lstStyle/>
        <a:p>
          <a:endParaRPr lang="en-GB"/>
        </a:p>
      </dgm:t>
    </dgm:pt>
    <dgm:pt modelId="{7D5EED61-EE28-491E-BEE7-4D5E3A903258}">
      <dgm:prSet/>
      <dgm:spPr/>
      <dgm:t>
        <a:bodyPr/>
        <a:lstStyle/>
        <a:p>
          <a:r>
            <a:rPr lang="en-GB" b="1"/>
            <a:t>Turn socks and underwear inside out to avoid labels and seams </a:t>
          </a:r>
        </a:p>
      </dgm:t>
    </dgm:pt>
    <dgm:pt modelId="{4B718450-8238-43C6-8368-BABB8D32591E}" type="parTrans" cxnId="{B14C8DCC-1271-45F2-BAFF-00D9ACCCD451}">
      <dgm:prSet/>
      <dgm:spPr/>
      <dgm:t>
        <a:bodyPr/>
        <a:lstStyle/>
        <a:p>
          <a:endParaRPr lang="en-GB"/>
        </a:p>
      </dgm:t>
    </dgm:pt>
    <dgm:pt modelId="{F7F4A024-B710-4063-83D5-55B5B0B7DB5A}" type="sibTrans" cxnId="{B14C8DCC-1271-45F2-BAFF-00D9ACCCD451}">
      <dgm:prSet/>
      <dgm:spPr/>
      <dgm:t>
        <a:bodyPr/>
        <a:lstStyle/>
        <a:p>
          <a:endParaRPr lang="en-GB"/>
        </a:p>
      </dgm:t>
    </dgm:pt>
    <dgm:pt modelId="{D8340D66-CF36-43E9-BDA9-12BAF0C78E4E}">
      <dgm:prSet/>
      <dgm:spPr/>
      <dgm:t>
        <a:bodyPr/>
        <a:lstStyle/>
        <a:p>
          <a:r>
            <a:rPr lang="en-GB" b="1"/>
            <a:t>When tooth brushing warm water may be tolerated better than cold water </a:t>
          </a:r>
        </a:p>
      </dgm:t>
    </dgm:pt>
    <dgm:pt modelId="{B295C3E3-0504-4B00-8116-84DB79D891AD}" type="parTrans" cxnId="{1B044822-A5FB-4A62-884E-890916A17BF2}">
      <dgm:prSet/>
      <dgm:spPr/>
      <dgm:t>
        <a:bodyPr/>
        <a:lstStyle/>
        <a:p>
          <a:endParaRPr lang="en-GB"/>
        </a:p>
      </dgm:t>
    </dgm:pt>
    <dgm:pt modelId="{192D9713-2F4D-4E87-AE79-DD2FB430BA58}" type="sibTrans" cxnId="{1B044822-A5FB-4A62-884E-890916A17BF2}">
      <dgm:prSet/>
      <dgm:spPr/>
      <dgm:t>
        <a:bodyPr/>
        <a:lstStyle/>
        <a:p>
          <a:endParaRPr lang="en-GB"/>
        </a:p>
      </dgm:t>
    </dgm:pt>
    <dgm:pt modelId="{B6DAAAA1-D616-4BE3-A054-C14C55473244}">
      <dgm:prSet/>
      <dgm:spPr/>
      <dgm:t>
        <a:bodyPr/>
        <a:lstStyle/>
        <a:p>
          <a:r>
            <a:rPr lang="en-GB" b="1"/>
            <a:t>If hair brushing, try to do it in front of a mirror to increase predictability </a:t>
          </a:r>
          <a:endParaRPr lang="en-GB" b="1" i="0">
            <a:solidFill>
              <a:srgbClr val="2F2F2F"/>
            </a:solidFill>
            <a:effectLst/>
          </a:endParaRPr>
        </a:p>
      </dgm:t>
    </dgm:pt>
    <dgm:pt modelId="{68961CB8-376B-4302-86DE-01D928534729}" type="parTrans" cxnId="{14DB21BA-2473-4E96-8B77-51FAC809F355}">
      <dgm:prSet/>
      <dgm:spPr/>
      <dgm:t>
        <a:bodyPr/>
        <a:lstStyle/>
        <a:p>
          <a:endParaRPr lang="en-GB"/>
        </a:p>
      </dgm:t>
    </dgm:pt>
    <dgm:pt modelId="{E541CFEA-E312-4863-87FA-AACFA4035898}" type="sibTrans" cxnId="{14DB21BA-2473-4E96-8B77-51FAC809F355}">
      <dgm:prSet/>
      <dgm:spPr/>
      <dgm:t>
        <a:bodyPr/>
        <a:lstStyle/>
        <a:p>
          <a:endParaRPr lang="en-GB"/>
        </a:p>
      </dgm:t>
    </dgm:pt>
    <dgm:pt modelId="{2F41932F-9F6F-4380-9611-3DC545DE096A}" type="pres">
      <dgm:prSet presAssocID="{D8812B28-E842-4029-8BCF-B053388F656D}" presName="linear" presStyleCnt="0">
        <dgm:presLayoutVars>
          <dgm:animLvl val="lvl"/>
          <dgm:resizeHandles val="exact"/>
        </dgm:presLayoutVars>
      </dgm:prSet>
      <dgm:spPr/>
    </dgm:pt>
    <dgm:pt modelId="{649DD037-0B73-4EF3-94ED-DE98AD208124}" type="pres">
      <dgm:prSet presAssocID="{039BF399-C156-48C6-9D7E-ADC61647DBC3}" presName="parentText" presStyleLbl="node1" presStyleIdx="0" presStyleCnt="8">
        <dgm:presLayoutVars>
          <dgm:chMax val="0"/>
          <dgm:bulletEnabled val="1"/>
        </dgm:presLayoutVars>
      </dgm:prSet>
      <dgm:spPr/>
    </dgm:pt>
    <dgm:pt modelId="{9025B778-8AC1-47B1-AC28-B8CB13737578}" type="pres">
      <dgm:prSet presAssocID="{482095B2-80FC-40A5-A4DF-4E137140FBEB}" presName="spacer" presStyleCnt="0"/>
      <dgm:spPr/>
    </dgm:pt>
    <dgm:pt modelId="{6A1858E4-D4A9-4908-844C-E36D9D6ACBBC}" type="pres">
      <dgm:prSet presAssocID="{D4B82B70-7017-44B3-9A2F-6EDD72C27C85}" presName="parentText" presStyleLbl="node1" presStyleIdx="1" presStyleCnt="8">
        <dgm:presLayoutVars>
          <dgm:chMax val="0"/>
          <dgm:bulletEnabled val="1"/>
        </dgm:presLayoutVars>
      </dgm:prSet>
      <dgm:spPr/>
    </dgm:pt>
    <dgm:pt modelId="{A5770602-CE6F-4AA5-BFE5-4A69165BF5BB}" type="pres">
      <dgm:prSet presAssocID="{C1775B3D-3892-4431-8C11-45D706DB4F3F}" presName="spacer" presStyleCnt="0"/>
      <dgm:spPr/>
    </dgm:pt>
    <dgm:pt modelId="{D03C5B33-F8F4-4E56-B40F-4E99B45A8D59}" type="pres">
      <dgm:prSet presAssocID="{C3D195C3-69DE-4487-97EE-A5AFAD38C932}" presName="parentText" presStyleLbl="node1" presStyleIdx="2" presStyleCnt="8">
        <dgm:presLayoutVars>
          <dgm:chMax val="0"/>
          <dgm:bulletEnabled val="1"/>
        </dgm:presLayoutVars>
      </dgm:prSet>
      <dgm:spPr/>
    </dgm:pt>
    <dgm:pt modelId="{5DB0AB14-DED8-4421-AC3E-73C95DE3178A}" type="pres">
      <dgm:prSet presAssocID="{4196DE6B-717D-4E59-9832-366E12EA1B32}" presName="spacer" presStyleCnt="0"/>
      <dgm:spPr/>
    </dgm:pt>
    <dgm:pt modelId="{444A750C-340E-4257-ABD9-7A223EA3B5AB}" type="pres">
      <dgm:prSet presAssocID="{DF4A8923-66F3-44E5-84B2-0EFD2B7AB026}" presName="parentText" presStyleLbl="node1" presStyleIdx="3" presStyleCnt="8">
        <dgm:presLayoutVars>
          <dgm:chMax val="0"/>
          <dgm:bulletEnabled val="1"/>
        </dgm:presLayoutVars>
      </dgm:prSet>
      <dgm:spPr/>
    </dgm:pt>
    <dgm:pt modelId="{622EEA66-97B6-4B3C-9B8E-43E76BE07023}" type="pres">
      <dgm:prSet presAssocID="{1B3F2D0D-EAF3-4E7C-90D4-0F29EDE89149}" presName="spacer" presStyleCnt="0"/>
      <dgm:spPr/>
    </dgm:pt>
    <dgm:pt modelId="{A1CFBFC4-2100-4927-A290-65BFD8D68932}" type="pres">
      <dgm:prSet presAssocID="{184DFFFD-1241-4D17-9B59-4C7D43CB83D3}" presName="parentText" presStyleLbl="node1" presStyleIdx="4" presStyleCnt="8">
        <dgm:presLayoutVars>
          <dgm:chMax val="0"/>
          <dgm:bulletEnabled val="1"/>
        </dgm:presLayoutVars>
      </dgm:prSet>
      <dgm:spPr/>
    </dgm:pt>
    <dgm:pt modelId="{C1BCA31E-26E2-455D-9030-9E26ADC3FBEB}" type="pres">
      <dgm:prSet presAssocID="{DCB11ED1-5780-480C-8F57-8ECF7D3C6FF5}" presName="spacer" presStyleCnt="0"/>
      <dgm:spPr/>
    </dgm:pt>
    <dgm:pt modelId="{5B5AEFF2-0B48-4B92-8237-699C886904AA}" type="pres">
      <dgm:prSet presAssocID="{7D5EED61-EE28-491E-BEE7-4D5E3A903258}" presName="parentText" presStyleLbl="node1" presStyleIdx="5" presStyleCnt="8">
        <dgm:presLayoutVars>
          <dgm:chMax val="0"/>
          <dgm:bulletEnabled val="1"/>
        </dgm:presLayoutVars>
      </dgm:prSet>
      <dgm:spPr/>
    </dgm:pt>
    <dgm:pt modelId="{EF4AB584-9CC2-4A26-B91A-24B8EF979379}" type="pres">
      <dgm:prSet presAssocID="{F7F4A024-B710-4063-83D5-55B5B0B7DB5A}" presName="spacer" presStyleCnt="0"/>
      <dgm:spPr/>
    </dgm:pt>
    <dgm:pt modelId="{DC0B45D0-3AD8-4E6B-8949-3AB6BDF98432}" type="pres">
      <dgm:prSet presAssocID="{D8340D66-CF36-43E9-BDA9-12BAF0C78E4E}" presName="parentText" presStyleLbl="node1" presStyleIdx="6" presStyleCnt="8">
        <dgm:presLayoutVars>
          <dgm:chMax val="0"/>
          <dgm:bulletEnabled val="1"/>
        </dgm:presLayoutVars>
      </dgm:prSet>
      <dgm:spPr/>
    </dgm:pt>
    <dgm:pt modelId="{DCC49B50-2130-4BA1-9095-2C073BACC83D}" type="pres">
      <dgm:prSet presAssocID="{192D9713-2F4D-4E87-AE79-DD2FB430BA58}" presName="spacer" presStyleCnt="0"/>
      <dgm:spPr/>
    </dgm:pt>
    <dgm:pt modelId="{EF30855C-63CC-45D9-93F6-37E031D6D35D}" type="pres">
      <dgm:prSet presAssocID="{B6DAAAA1-D616-4BE3-A054-C14C55473244}" presName="parentText" presStyleLbl="node1" presStyleIdx="7" presStyleCnt="8">
        <dgm:presLayoutVars>
          <dgm:chMax val="0"/>
          <dgm:bulletEnabled val="1"/>
        </dgm:presLayoutVars>
      </dgm:prSet>
      <dgm:spPr/>
    </dgm:pt>
  </dgm:ptLst>
  <dgm:cxnLst>
    <dgm:cxn modelId="{B54B4316-011F-4445-8DFD-D64C87AD8CED}" type="presOf" srcId="{D8812B28-E842-4029-8BCF-B053388F656D}" destId="{2F41932F-9F6F-4380-9611-3DC545DE096A}" srcOrd="0" destOrd="0" presId="urn:microsoft.com/office/officeart/2005/8/layout/vList2"/>
    <dgm:cxn modelId="{1B044822-A5FB-4A62-884E-890916A17BF2}" srcId="{D8812B28-E842-4029-8BCF-B053388F656D}" destId="{D8340D66-CF36-43E9-BDA9-12BAF0C78E4E}" srcOrd="6" destOrd="0" parTransId="{B295C3E3-0504-4B00-8116-84DB79D891AD}" sibTransId="{192D9713-2F4D-4E87-AE79-DD2FB430BA58}"/>
    <dgm:cxn modelId="{9809F732-6651-4304-AE5D-E66F40133F75}" srcId="{D8812B28-E842-4029-8BCF-B053388F656D}" destId="{184DFFFD-1241-4D17-9B59-4C7D43CB83D3}" srcOrd="4" destOrd="0" parTransId="{EBABC627-309E-44C4-9ACE-1D67C766CD03}" sibTransId="{DCB11ED1-5780-480C-8F57-8ECF7D3C6FF5}"/>
    <dgm:cxn modelId="{43444336-69EE-4EE8-91D0-808E2ADCDE00}" type="presOf" srcId="{B6DAAAA1-D616-4BE3-A054-C14C55473244}" destId="{EF30855C-63CC-45D9-93F6-37E031D6D35D}" srcOrd="0" destOrd="0" presId="urn:microsoft.com/office/officeart/2005/8/layout/vList2"/>
    <dgm:cxn modelId="{B5ED605D-89B1-42A4-9AAA-65C25A5EE05E}" srcId="{D8812B28-E842-4029-8BCF-B053388F656D}" destId="{039BF399-C156-48C6-9D7E-ADC61647DBC3}" srcOrd="0" destOrd="0" parTransId="{F3229CB3-422A-448D-A8B6-0DC0F7C8431F}" sibTransId="{482095B2-80FC-40A5-A4DF-4E137140FBEB}"/>
    <dgm:cxn modelId="{29470C41-1A55-42BD-857F-32F848F1B6B2}" type="presOf" srcId="{7D5EED61-EE28-491E-BEE7-4D5E3A903258}" destId="{5B5AEFF2-0B48-4B92-8237-699C886904AA}" srcOrd="0" destOrd="0" presId="urn:microsoft.com/office/officeart/2005/8/layout/vList2"/>
    <dgm:cxn modelId="{28E12752-69C2-4593-85FD-D3FA33632049}" type="presOf" srcId="{D8340D66-CF36-43E9-BDA9-12BAF0C78E4E}" destId="{DC0B45D0-3AD8-4E6B-8949-3AB6BDF98432}" srcOrd="0" destOrd="0" presId="urn:microsoft.com/office/officeart/2005/8/layout/vList2"/>
    <dgm:cxn modelId="{CF72F674-22E2-41F1-B877-68CCE292E122}" srcId="{D8812B28-E842-4029-8BCF-B053388F656D}" destId="{D4B82B70-7017-44B3-9A2F-6EDD72C27C85}" srcOrd="1" destOrd="0" parTransId="{6AC51C3A-2A59-40CF-B4F1-03CEC3DEE4B4}" sibTransId="{C1775B3D-3892-4431-8C11-45D706DB4F3F}"/>
    <dgm:cxn modelId="{41453C55-CDD6-44A8-BE22-71B8660978F0}" type="presOf" srcId="{D4B82B70-7017-44B3-9A2F-6EDD72C27C85}" destId="{6A1858E4-D4A9-4908-844C-E36D9D6ACBBC}" srcOrd="0" destOrd="0" presId="urn:microsoft.com/office/officeart/2005/8/layout/vList2"/>
    <dgm:cxn modelId="{085E1C5A-44E1-4040-B207-7640221BA9BA}" type="presOf" srcId="{184DFFFD-1241-4D17-9B59-4C7D43CB83D3}" destId="{A1CFBFC4-2100-4927-A290-65BFD8D68932}" srcOrd="0" destOrd="0" presId="urn:microsoft.com/office/officeart/2005/8/layout/vList2"/>
    <dgm:cxn modelId="{548B72A5-84E6-4382-951D-424B582228C9}" type="presOf" srcId="{039BF399-C156-48C6-9D7E-ADC61647DBC3}" destId="{649DD037-0B73-4EF3-94ED-DE98AD208124}" srcOrd="0" destOrd="0" presId="urn:microsoft.com/office/officeart/2005/8/layout/vList2"/>
    <dgm:cxn modelId="{14DB21BA-2473-4E96-8B77-51FAC809F355}" srcId="{D8812B28-E842-4029-8BCF-B053388F656D}" destId="{B6DAAAA1-D616-4BE3-A054-C14C55473244}" srcOrd="7" destOrd="0" parTransId="{68961CB8-376B-4302-86DE-01D928534729}" sibTransId="{E541CFEA-E312-4863-87FA-AACFA4035898}"/>
    <dgm:cxn modelId="{B14C8DCC-1271-45F2-BAFF-00D9ACCCD451}" srcId="{D8812B28-E842-4029-8BCF-B053388F656D}" destId="{7D5EED61-EE28-491E-BEE7-4D5E3A903258}" srcOrd="5" destOrd="0" parTransId="{4B718450-8238-43C6-8368-BABB8D32591E}" sibTransId="{F7F4A024-B710-4063-83D5-55B5B0B7DB5A}"/>
    <dgm:cxn modelId="{07AF0CE9-57AF-4110-845A-C26EA8C7BCD7}" srcId="{D8812B28-E842-4029-8BCF-B053388F656D}" destId="{DF4A8923-66F3-44E5-84B2-0EFD2B7AB026}" srcOrd="3" destOrd="0" parTransId="{734AADFC-E099-47BF-85B6-49BDD332551F}" sibTransId="{1B3F2D0D-EAF3-4E7C-90D4-0F29EDE89149}"/>
    <dgm:cxn modelId="{E85F5BF0-20F1-49BC-955E-3D8FDF8E7FD3}" type="presOf" srcId="{C3D195C3-69DE-4487-97EE-A5AFAD38C932}" destId="{D03C5B33-F8F4-4E56-B40F-4E99B45A8D59}" srcOrd="0" destOrd="0" presId="urn:microsoft.com/office/officeart/2005/8/layout/vList2"/>
    <dgm:cxn modelId="{F13A6FF0-BE76-4566-AB48-224891D01759}" type="presOf" srcId="{DF4A8923-66F3-44E5-84B2-0EFD2B7AB026}" destId="{444A750C-340E-4257-ABD9-7A223EA3B5AB}" srcOrd="0" destOrd="0" presId="urn:microsoft.com/office/officeart/2005/8/layout/vList2"/>
    <dgm:cxn modelId="{6BCB7AF8-970A-4390-9BF3-4907FFFB4AD0}" srcId="{D8812B28-E842-4029-8BCF-B053388F656D}" destId="{C3D195C3-69DE-4487-97EE-A5AFAD38C932}" srcOrd="2" destOrd="0" parTransId="{4F45510D-BCAF-4FD0-BE46-EBFCA794D12E}" sibTransId="{4196DE6B-717D-4E59-9832-366E12EA1B32}"/>
    <dgm:cxn modelId="{46AE5D55-0E8D-48B7-9C89-CE61FCB4AC59}" type="presParOf" srcId="{2F41932F-9F6F-4380-9611-3DC545DE096A}" destId="{649DD037-0B73-4EF3-94ED-DE98AD208124}" srcOrd="0" destOrd="0" presId="urn:microsoft.com/office/officeart/2005/8/layout/vList2"/>
    <dgm:cxn modelId="{EF12B98B-CBC4-43DA-BD60-78B8136D1C2B}" type="presParOf" srcId="{2F41932F-9F6F-4380-9611-3DC545DE096A}" destId="{9025B778-8AC1-47B1-AC28-B8CB13737578}" srcOrd="1" destOrd="0" presId="urn:microsoft.com/office/officeart/2005/8/layout/vList2"/>
    <dgm:cxn modelId="{04F3CC53-FCA6-41B2-B15F-F1ED3973679A}" type="presParOf" srcId="{2F41932F-9F6F-4380-9611-3DC545DE096A}" destId="{6A1858E4-D4A9-4908-844C-E36D9D6ACBBC}" srcOrd="2" destOrd="0" presId="urn:microsoft.com/office/officeart/2005/8/layout/vList2"/>
    <dgm:cxn modelId="{67F81492-7C9B-48FB-9289-5A0AF38FAEC8}" type="presParOf" srcId="{2F41932F-9F6F-4380-9611-3DC545DE096A}" destId="{A5770602-CE6F-4AA5-BFE5-4A69165BF5BB}" srcOrd="3" destOrd="0" presId="urn:microsoft.com/office/officeart/2005/8/layout/vList2"/>
    <dgm:cxn modelId="{9D1A4371-9702-4969-A372-DA2C049C19FB}" type="presParOf" srcId="{2F41932F-9F6F-4380-9611-3DC545DE096A}" destId="{D03C5B33-F8F4-4E56-B40F-4E99B45A8D59}" srcOrd="4" destOrd="0" presId="urn:microsoft.com/office/officeart/2005/8/layout/vList2"/>
    <dgm:cxn modelId="{5B46488A-7196-4009-A684-C268C06FF8DF}" type="presParOf" srcId="{2F41932F-9F6F-4380-9611-3DC545DE096A}" destId="{5DB0AB14-DED8-4421-AC3E-73C95DE3178A}" srcOrd="5" destOrd="0" presId="urn:microsoft.com/office/officeart/2005/8/layout/vList2"/>
    <dgm:cxn modelId="{5C09ACA1-2B2C-44A0-9266-45224713F892}" type="presParOf" srcId="{2F41932F-9F6F-4380-9611-3DC545DE096A}" destId="{444A750C-340E-4257-ABD9-7A223EA3B5AB}" srcOrd="6" destOrd="0" presId="urn:microsoft.com/office/officeart/2005/8/layout/vList2"/>
    <dgm:cxn modelId="{04C4E949-C8F5-47AC-BB05-7800DBE396A6}" type="presParOf" srcId="{2F41932F-9F6F-4380-9611-3DC545DE096A}" destId="{622EEA66-97B6-4B3C-9B8E-43E76BE07023}" srcOrd="7" destOrd="0" presId="urn:microsoft.com/office/officeart/2005/8/layout/vList2"/>
    <dgm:cxn modelId="{DB1E99D3-F262-4AB1-A718-EE141A89F0E3}" type="presParOf" srcId="{2F41932F-9F6F-4380-9611-3DC545DE096A}" destId="{A1CFBFC4-2100-4927-A290-65BFD8D68932}" srcOrd="8" destOrd="0" presId="urn:microsoft.com/office/officeart/2005/8/layout/vList2"/>
    <dgm:cxn modelId="{E3760C2B-8093-4EA8-BEC5-F0F6F7EFF2DE}" type="presParOf" srcId="{2F41932F-9F6F-4380-9611-3DC545DE096A}" destId="{C1BCA31E-26E2-455D-9030-9E26ADC3FBEB}" srcOrd="9" destOrd="0" presId="urn:microsoft.com/office/officeart/2005/8/layout/vList2"/>
    <dgm:cxn modelId="{2AE569AA-18B3-40A3-A912-8EFE403792B7}" type="presParOf" srcId="{2F41932F-9F6F-4380-9611-3DC545DE096A}" destId="{5B5AEFF2-0B48-4B92-8237-699C886904AA}" srcOrd="10" destOrd="0" presId="urn:microsoft.com/office/officeart/2005/8/layout/vList2"/>
    <dgm:cxn modelId="{004B4781-11E6-4B2F-A740-10DBD22BB141}" type="presParOf" srcId="{2F41932F-9F6F-4380-9611-3DC545DE096A}" destId="{EF4AB584-9CC2-4A26-B91A-24B8EF979379}" srcOrd="11" destOrd="0" presId="urn:microsoft.com/office/officeart/2005/8/layout/vList2"/>
    <dgm:cxn modelId="{F193C6E7-F4E4-4BDF-AE93-866EC98EFF3D}" type="presParOf" srcId="{2F41932F-9F6F-4380-9611-3DC545DE096A}" destId="{DC0B45D0-3AD8-4E6B-8949-3AB6BDF98432}" srcOrd="12" destOrd="0" presId="urn:microsoft.com/office/officeart/2005/8/layout/vList2"/>
    <dgm:cxn modelId="{85135D31-FA31-4F61-91F3-CC3744A66934}" type="presParOf" srcId="{2F41932F-9F6F-4380-9611-3DC545DE096A}" destId="{DCC49B50-2130-4BA1-9095-2C073BACC83D}" srcOrd="13" destOrd="0" presId="urn:microsoft.com/office/officeart/2005/8/layout/vList2"/>
    <dgm:cxn modelId="{85F80582-2FC6-4A05-BD14-A8E6EC137597}" type="presParOf" srcId="{2F41932F-9F6F-4380-9611-3DC545DE096A}" destId="{EF30855C-63CC-45D9-93F6-37E031D6D35D}" srcOrd="14"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D8812B28-E842-4029-8BCF-B053388F656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39BF399-C156-48C6-9D7E-ADC61647DBC3}">
      <dgm:prSet custT="1"/>
      <dgm:spPr/>
      <dgm:t>
        <a:bodyPr/>
        <a:lstStyle/>
        <a:p>
          <a:r>
            <a:rPr lang="en-GB" sz="2000" b="1"/>
            <a:t>A chew necklace to meet mouthing/tactile needs https://www.tinknstink.co.uk/ </a:t>
          </a:r>
        </a:p>
      </dgm:t>
    </dgm:pt>
    <dgm:pt modelId="{F3229CB3-422A-448D-A8B6-0DC0F7C8431F}" type="parTrans" cxnId="{B5ED605D-89B1-42A4-9AAA-65C25A5EE05E}">
      <dgm:prSet/>
      <dgm:spPr/>
      <dgm:t>
        <a:bodyPr/>
        <a:lstStyle/>
        <a:p>
          <a:endParaRPr lang="en-GB"/>
        </a:p>
      </dgm:t>
    </dgm:pt>
    <dgm:pt modelId="{482095B2-80FC-40A5-A4DF-4E137140FBEB}" type="sibTrans" cxnId="{B5ED605D-89B1-42A4-9AAA-65C25A5EE05E}">
      <dgm:prSet/>
      <dgm:spPr/>
      <dgm:t>
        <a:bodyPr/>
        <a:lstStyle/>
        <a:p>
          <a:endParaRPr lang="en-GB"/>
        </a:p>
      </dgm:t>
    </dgm:pt>
    <dgm:pt modelId="{B8FF8585-B912-4338-91BC-848E3E94B4A5}">
      <dgm:prSet custT="1"/>
      <dgm:spPr/>
      <dgm:t>
        <a:bodyPr/>
        <a:lstStyle/>
        <a:p>
          <a:r>
            <a:rPr lang="en-GB" sz="2000" b="1" dirty="0"/>
            <a:t>Try a vibrating toothbrush, or a toothbrush that is heavier or has a bigger grip for more tactile input</a:t>
          </a:r>
        </a:p>
      </dgm:t>
    </dgm:pt>
    <dgm:pt modelId="{48C81448-7EB0-4DCF-A3CB-F746F2FAE6F2}" type="parTrans" cxnId="{C1BF0432-3CA6-4C34-B366-68E2DCE72DB7}">
      <dgm:prSet/>
      <dgm:spPr/>
      <dgm:t>
        <a:bodyPr/>
        <a:lstStyle/>
        <a:p>
          <a:endParaRPr lang="en-GB"/>
        </a:p>
      </dgm:t>
    </dgm:pt>
    <dgm:pt modelId="{71CF7B40-6FD4-4F85-B701-8FDE3F7079AE}" type="sibTrans" cxnId="{C1BF0432-3CA6-4C34-B366-68E2DCE72DB7}">
      <dgm:prSet/>
      <dgm:spPr/>
      <dgm:t>
        <a:bodyPr/>
        <a:lstStyle/>
        <a:p>
          <a:endParaRPr lang="en-GB"/>
        </a:p>
      </dgm:t>
    </dgm:pt>
    <dgm:pt modelId="{F43A4A0C-D4B4-4A0E-93EF-EB212258705F}">
      <dgm:prSet custT="1"/>
      <dgm:spPr/>
      <dgm:t>
        <a:bodyPr/>
        <a:lstStyle/>
        <a:p>
          <a:r>
            <a:rPr lang="en-GB" sz="2000" b="1"/>
            <a:t>Use heavy cutlery or cutlery with big grips</a:t>
          </a:r>
        </a:p>
      </dgm:t>
    </dgm:pt>
    <dgm:pt modelId="{3F8993E5-E887-4561-97DE-CB47FCD812AA}" type="parTrans" cxnId="{74103F80-90F4-4057-979A-6F601B9192E6}">
      <dgm:prSet/>
      <dgm:spPr/>
      <dgm:t>
        <a:bodyPr/>
        <a:lstStyle/>
        <a:p>
          <a:endParaRPr lang="en-GB"/>
        </a:p>
      </dgm:t>
    </dgm:pt>
    <dgm:pt modelId="{665BA454-AF98-481F-906F-44378A91A116}" type="sibTrans" cxnId="{74103F80-90F4-4057-979A-6F601B9192E6}">
      <dgm:prSet/>
      <dgm:spPr/>
      <dgm:t>
        <a:bodyPr/>
        <a:lstStyle/>
        <a:p>
          <a:endParaRPr lang="en-GB"/>
        </a:p>
      </dgm:t>
    </dgm:pt>
    <dgm:pt modelId="{71410AD3-024D-47F4-92A9-42CF50ECE545}">
      <dgm:prSet custT="1"/>
      <dgm:spPr/>
      <dgm:t>
        <a:bodyPr/>
        <a:lstStyle/>
        <a:p>
          <a:r>
            <a:rPr lang="en-GB" sz="2000" b="1"/>
            <a:t>Give lots of deep pressure to fulfil their need for tactile input throughout the day </a:t>
          </a:r>
        </a:p>
      </dgm:t>
    </dgm:pt>
    <dgm:pt modelId="{1793F5DE-A25C-49CB-A567-7EBF46BBB2EE}" type="parTrans" cxnId="{8B50FE59-CAEC-4E8C-817C-B813B8CFFA16}">
      <dgm:prSet/>
      <dgm:spPr/>
      <dgm:t>
        <a:bodyPr/>
        <a:lstStyle/>
        <a:p>
          <a:endParaRPr lang="en-GB"/>
        </a:p>
      </dgm:t>
    </dgm:pt>
    <dgm:pt modelId="{A97F8B2C-C500-4513-908F-1007FE0C59AA}" type="sibTrans" cxnId="{8B50FE59-CAEC-4E8C-817C-B813B8CFFA16}">
      <dgm:prSet/>
      <dgm:spPr/>
      <dgm:t>
        <a:bodyPr/>
        <a:lstStyle/>
        <a:p>
          <a:endParaRPr lang="en-GB"/>
        </a:p>
      </dgm:t>
    </dgm:pt>
    <dgm:pt modelId="{9BEC7F14-D40E-4D14-80E9-A56EEE18376B}">
      <dgm:prSet custT="1"/>
      <dgm:spPr/>
      <dgm:t>
        <a:bodyPr/>
        <a:lstStyle/>
        <a:p>
          <a:r>
            <a:rPr lang="en-GB" sz="2000" b="1"/>
            <a:t>Give lots of opportunities for messy play</a:t>
          </a:r>
        </a:p>
      </dgm:t>
    </dgm:pt>
    <dgm:pt modelId="{1E648898-1A05-4785-9044-8842C8B9E7CA}" type="parTrans" cxnId="{8906F07D-16F1-49B7-BCDA-AD513439F7FB}">
      <dgm:prSet/>
      <dgm:spPr/>
      <dgm:t>
        <a:bodyPr/>
        <a:lstStyle/>
        <a:p>
          <a:endParaRPr lang="en-GB"/>
        </a:p>
      </dgm:t>
    </dgm:pt>
    <dgm:pt modelId="{BCD15693-DF6F-4EB3-B3F2-059B1D06A4CB}" type="sibTrans" cxnId="{8906F07D-16F1-49B7-BCDA-AD513439F7FB}">
      <dgm:prSet/>
      <dgm:spPr/>
      <dgm:t>
        <a:bodyPr/>
        <a:lstStyle/>
        <a:p>
          <a:endParaRPr lang="en-GB"/>
        </a:p>
      </dgm:t>
    </dgm:pt>
    <dgm:pt modelId="{24289518-F51E-48A4-8DC6-A2BB13D25846}">
      <dgm:prSet custT="1"/>
      <dgm:spPr/>
      <dgm:t>
        <a:bodyPr/>
        <a:lstStyle/>
        <a:p>
          <a:r>
            <a:rPr lang="en-GB" sz="2000" b="1" err="1"/>
            <a:t>Theraputty</a:t>
          </a:r>
          <a:r>
            <a:rPr lang="en-GB" sz="1600"/>
            <a:t> </a:t>
          </a:r>
        </a:p>
      </dgm:t>
    </dgm:pt>
    <dgm:pt modelId="{358DE110-3E36-48A8-A486-56A1DDFE76F2}" type="parTrans" cxnId="{44B1C8D0-D53C-4AAA-83D5-E168F65DC6F7}">
      <dgm:prSet/>
      <dgm:spPr/>
      <dgm:t>
        <a:bodyPr/>
        <a:lstStyle/>
        <a:p>
          <a:endParaRPr lang="en-GB"/>
        </a:p>
      </dgm:t>
    </dgm:pt>
    <dgm:pt modelId="{F3C89C88-6611-4E60-B653-55CEFFFE39FB}" type="sibTrans" cxnId="{44B1C8D0-D53C-4AAA-83D5-E168F65DC6F7}">
      <dgm:prSet/>
      <dgm:spPr/>
      <dgm:t>
        <a:bodyPr/>
        <a:lstStyle/>
        <a:p>
          <a:endParaRPr lang="en-GB"/>
        </a:p>
      </dgm:t>
    </dgm:pt>
    <dgm:pt modelId="{2F41932F-9F6F-4380-9611-3DC545DE096A}" type="pres">
      <dgm:prSet presAssocID="{D8812B28-E842-4029-8BCF-B053388F656D}" presName="linear" presStyleCnt="0">
        <dgm:presLayoutVars>
          <dgm:animLvl val="lvl"/>
          <dgm:resizeHandles val="exact"/>
        </dgm:presLayoutVars>
      </dgm:prSet>
      <dgm:spPr/>
    </dgm:pt>
    <dgm:pt modelId="{649DD037-0B73-4EF3-94ED-DE98AD208124}" type="pres">
      <dgm:prSet presAssocID="{039BF399-C156-48C6-9D7E-ADC61647DBC3}" presName="parentText" presStyleLbl="node1" presStyleIdx="0" presStyleCnt="6">
        <dgm:presLayoutVars>
          <dgm:chMax val="0"/>
          <dgm:bulletEnabled val="1"/>
        </dgm:presLayoutVars>
      </dgm:prSet>
      <dgm:spPr/>
    </dgm:pt>
    <dgm:pt modelId="{9025B778-8AC1-47B1-AC28-B8CB13737578}" type="pres">
      <dgm:prSet presAssocID="{482095B2-80FC-40A5-A4DF-4E137140FBEB}" presName="spacer" presStyleCnt="0"/>
      <dgm:spPr/>
    </dgm:pt>
    <dgm:pt modelId="{3B6602FB-6468-4BCB-835F-AC518A9FE47B}" type="pres">
      <dgm:prSet presAssocID="{B8FF8585-B912-4338-91BC-848E3E94B4A5}" presName="parentText" presStyleLbl="node1" presStyleIdx="1" presStyleCnt="6">
        <dgm:presLayoutVars>
          <dgm:chMax val="0"/>
          <dgm:bulletEnabled val="1"/>
        </dgm:presLayoutVars>
      </dgm:prSet>
      <dgm:spPr/>
    </dgm:pt>
    <dgm:pt modelId="{737101DE-F9D5-47A8-BA61-07252361920D}" type="pres">
      <dgm:prSet presAssocID="{71CF7B40-6FD4-4F85-B701-8FDE3F7079AE}" presName="spacer" presStyleCnt="0"/>
      <dgm:spPr/>
    </dgm:pt>
    <dgm:pt modelId="{CCFF3B36-118F-4AC8-B003-9EFC72321BE1}" type="pres">
      <dgm:prSet presAssocID="{F43A4A0C-D4B4-4A0E-93EF-EB212258705F}" presName="parentText" presStyleLbl="node1" presStyleIdx="2" presStyleCnt="6">
        <dgm:presLayoutVars>
          <dgm:chMax val="0"/>
          <dgm:bulletEnabled val="1"/>
        </dgm:presLayoutVars>
      </dgm:prSet>
      <dgm:spPr/>
    </dgm:pt>
    <dgm:pt modelId="{95A83CD0-C471-416A-8930-9E9EBF25042B}" type="pres">
      <dgm:prSet presAssocID="{665BA454-AF98-481F-906F-44378A91A116}" presName="spacer" presStyleCnt="0"/>
      <dgm:spPr/>
    </dgm:pt>
    <dgm:pt modelId="{C92E3DCE-FEDC-42B6-BF64-43B89AD4FD48}" type="pres">
      <dgm:prSet presAssocID="{71410AD3-024D-47F4-92A9-42CF50ECE545}" presName="parentText" presStyleLbl="node1" presStyleIdx="3" presStyleCnt="6">
        <dgm:presLayoutVars>
          <dgm:chMax val="0"/>
          <dgm:bulletEnabled val="1"/>
        </dgm:presLayoutVars>
      </dgm:prSet>
      <dgm:spPr/>
    </dgm:pt>
    <dgm:pt modelId="{A5D99EC4-B9CE-4C74-A0D6-9158EF206B78}" type="pres">
      <dgm:prSet presAssocID="{A97F8B2C-C500-4513-908F-1007FE0C59AA}" presName="spacer" presStyleCnt="0"/>
      <dgm:spPr/>
    </dgm:pt>
    <dgm:pt modelId="{6FFC62D9-7778-4D07-92A3-81A007D43F8B}" type="pres">
      <dgm:prSet presAssocID="{9BEC7F14-D40E-4D14-80E9-A56EEE18376B}" presName="parentText" presStyleLbl="node1" presStyleIdx="4" presStyleCnt="6">
        <dgm:presLayoutVars>
          <dgm:chMax val="0"/>
          <dgm:bulletEnabled val="1"/>
        </dgm:presLayoutVars>
      </dgm:prSet>
      <dgm:spPr/>
    </dgm:pt>
    <dgm:pt modelId="{1132AAE3-629B-4B62-AA83-212E287B033C}" type="pres">
      <dgm:prSet presAssocID="{BCD15693-DF6F-4EB3-B3F2-059B1D06A4CB}" presName="spacer" presStyleCnt="0"/>
      <dgm:spPr/>
    </dgm:pt>
    <dgm:pt modelId="{0FCB640E-6E2B-48EB-A371-BD87F51594DC}" type="pres">
      <dgm:prSet presAssocID="{24289518-F51E-48A4-8DC6-A2BB13D25846}" presName="parentText" presStyleLbl="node1" presStyleIdx="5" presStyleCnt="6">
        <dgm:presLayoutVars>
          <dgm:chMax val="0"/>
          <dgm:bulletEnabled val="1"/>
        </dgm:presLayoutVars>
      </dgm:prSet>
      <dgm:spPr/>
    </dgm:pt>
  </dgm:ptLst>
  <dgm:cxnLst>
    <dgm:cxn modelId="{B54B4316-011F-4445-8DFD-D64C87AD8CED}" type="presOf" srcId="{D8812B28-E842-4029-8BCF-B053388F656D}" destId="{2F41932F-9F6F-4380-9611-3DC545DE096A}" srcOrd="0" destOrd="0" presId="urn:microsoft.com/office/officeart/2005/8/layout/vList2"/>
    <dgm:cxn modelId="{CB2DDC2D-67B6-4827-8FBA-65CBDEFAC36A}" type="presOf" srcId="{B8FF8585-B912-4338-91BC-848E3E94B4A5}" destId="{3B6602FB-6468-4BCB-835F-AC518A9FE47B}" srcOrd="0" destOrd="0" presId="urn:microsoft.com/office/officeart/2005/8/layout/vList2"/>
    <dgm:cxn modelId="{C1BF0432-3CA6-4C34-B366-68E2DCE72DB7}" srcId="{D8812B28-E842-4029-8BCF-B053388F656D}" destId="{B8FF8585-B912-4338-91BC-848E3E94B4A5}" srcOrd="1" destOrd="0" parTransId="{48C81448-7EB0-4DCF-A3CB-F746F2FAE6F2}" sibTransId="{71CF7B40-6FD4-4F85-B701-8FDE3F7079AE}"/>
    <dgm:cxn modelId="{B5ED605D-89B1-42A4-9AAA-65C25A5EE05E}" srcId="{D8812B28-E842-4029-8BCF-B053388F656D}" destId="{039BF399-C156-48C6-9D7E-ADC61647DBC3}" srcOrd="0" destOrd="0" parTransId="{F3229CB3-422A-448D-A8B6-0DC0F7C8431F}" sibTransId="{482095B2-80FC-40A5-A4DF-4E137140FBEB}"/>
    <dgm:cxn modelId="{335CCE74-C2AA-4304-BCD3-3734E05B7E6B}" type="presOf" srcId="{9BEC7F14-D40E-4D14-80E9-A56EEE18376B}" destId="{6FFC62D9-7778-4D07-92A3-81A007D43F8B}" srcOrd="0" destOrd="0" presId="urn:microsoft.com/office/officeart/2005/8/layout/vList2"/>
    <dgm:cxn modelId="{8B50FE59-CAEC-4E8C-817C-B813B8CFFA16}" srcId="{D8812B28-E842-4029-8BCF-B053388F656D}" destId="{71410AD3-024D-47F4-92A9-42CF50ECE545}" srcOrd="3" destOrd="0" parTransId="{1793F5DE-A25C-49CB-A567-7EBF46BBB2EE}" sibTransId="{A97F8B2C-C500-4513-908F-1007FE0C59AA}"/>
    <dgm:cxn modelId="{8906F07D-16F1-49B7-BCDA-AD513439F7FB}" srcId="{D8812B28-E842-4029-8BCF-B053388F656D}" destId="{9BEC7F14-D40E-4D14-80E9-A56EEE18376B}" srcOrd="4" destOrd="0" parTransId="{1E648898-1A05-4785-9044-8842C8B9E7CA}" sibTransId="{BCD15693-DF6F-4EB3-B3F2-059B1D06A4CB}"/>
    <dgm:cxn modelId="{74103F80-90F4-4057-979A-6F601B9192E6}" srcId="{D8812B28-E842-4029-8BCF-B053388F656D}" destId="{F43A4A0C-D4B4-4A0E-93EF-EB212258705F}" srcOrd="2" destOrd="0" parTransId="{3F8993E5-E887-4561-97DE-CB47FCD812AA}" sibTransId="{665BA454-AF98-481F-906F-44378A91A116}"/>
    <dgm:cxn modelId="{DCDA0598-1E40-4FD8-BB63-D6E05C0FDC3A}" type="presOf" srcId="{24289518-F51E-48A4-8DC6-A2BB13D25846}" destId="{0FCB640E-6E2B-48EB-A371-BD87F51594DC}" srcOrd="0" destOrd="0" presId="urn:microsoft.com/office/officeart/2005/8/layout/vList2"/>
    <dgm:cxn modelId="{548B72A5-84E6-4382-951D-424B582228C9}" type="presOf" srcId="{039BF399-C156-48C6-9D7E-ADC61647DBC3}" destId="{649DD037-0B73-4EF3-94ED-DE98AD208124}" srcOrd="0" destOrd="0" presId="urn:microsoft.com/office/officeart/2005/8/layout/vList2"/>
    <dgm:cxn modelId="{C24932AC-96B8-4539-AF33-702B76D4BD34}" type="presOf" srcId="{71410AD3-024D-47F4-92A9-42CF50ECE545}" destId="{C92E3DCE-FEDC-42B6-BF64-43B89AD4FD48}" srcOrd="0" destOrd="0" presId="urn:microsoft.com/office/officeart/2005/8/layout/vList2"/>
    <dgm:cxn modelId="{122CD0C8-6CCB-4689-A0ED-99F2F779A627}" type="presOf" srcId="{F43A4A0C-D4B4-4A0E-93EF-EB212258705F}" destId="{CCFF3B36-118F-4AC8-B003-9EFC72321BE1}" srcOrd="0" destOrd="0" presId="urn:microsoft.com/office/officeart/2005/8/layout/vList2"/>
    <dgm:cxn modelId="{44B1C8D0-D53C-4AAA-83D5-E168F65DC6F7}" srcId="{D8812B28-E842-4029-8BCF-B053388F656D}" destId="{24289518-F51E-48A4-8DC6-A2BB13D25846}" srcOrd="5" destOrd="0" parTransId="{358DE110-3E36-48A8-A486-56A1DDFE76F2}" sibTransId="{F3C89C88-6611-4E60-B653-55CEFFFE39FB}"/>
    <dgm:cxn modelId="{46AE5D55-0E8D-48B7-9C89-CE61FCB4AC59}" type="presParOf" srcId="{2F41932F-9F6F-4380-9611-3DC545DE096A}" destId="{649DD037-0B73-4EF3-94ED-DE98AD208124}" srcOrd="0" destOrd="0" presId="urn:microsoft.com/office/officeart/2005/8/layout/vList2"/>
    <dgm:cxn modelId="{EF12B98B-CBC4-43DA-BD60-78B8136D1C2B}" type="presParOf" srcId="{2F41932F-9F6F-4380-9611-3DC545DE096A}" destId="{9025B778-8AC1-47B1-AC28-B8CB13737578}" srcOrd="1" destOrd="0" presId="urn:microsoft.com/office/officeart/2005/8/layout/vList2"/>
    <dgm:cxn modelId="{26D47397-EA3F-4955-8C5A-1980025EE9E7}" type="presParOf" srcId="{2F41932F-9F6F-4380-9611-3DC545DE096A}" destId="{3B6602FB-6468-4BCB-835F-AC518A9FE47B}" srcOrd="2" destOrd="0" presId="urn:microsoft.com/office/officeart/2005/8/layout/vList2"/>
    <dgm:cxn modelId="{C35F3742-8F4A-4D18-A5D6-8BEE5C146CD3}" type="presParOf" srcId="{2F41932F-9F6F-4380-9611-3DC545DE096A}" destId="{737101DE-F9D5-47A8-BA61-07252361920D}" srcOrd="3" destOrd="0" presId="urn:microsoft.com/office/officeart/2005/8/layout/vList2"/>
    <dgm:cxn modelId="{3C2D4D74-0D69-45C5-A21F-7A393931D6BB}" type="presParOf" srcId="{2F41932F-9F6F-4380-9611-3DC545DE096A}" destId="{CCFF3B36-118F-4AC8-B003-9EFC72321BE1}" srcOrd="4" destOrd="0" presId="urn:microsoft.com/office/officeart/2005/8/layout/vList2"/>
    <dgm:cxn modelId="{79672B7F-0FEF-4292-BC61-BF36734E8043}" type="presParOf" srcId="{2F41932F-9F6F-4380-9611-3DC545DE096A}" destId="{95A83CD0-C471-416A-8930-9E9EBF25042B}" srcOrd="5" destOrd="0" presId="urn:microsoft.com/office/officeart/2005/8/layout/vList2"/>
    <dgm:cxn modelId="{4FC1B7B0-D453-4F1E-B8CA-3B3A5B80DE84}" type="presParOf" srcId="{2F41932F-9F6F-4380-9611-3DC545DE096A}" destId="{C92E3DCE-FEDC-42B6-BF64-43B89AD4FD48}" srcOrd="6" destOrd="0" presId="urn:microsoft.com/office/officeart/2005/8/layout/vList2"/>
    <dgm:cxn modelId="{6E552B1E-4418-42C4-9F49-7387F5C15DC8}" type="presParOf" srcId="{2F41932F-9F6F-4380-9611-3DC545DE096A}" destId="{A5D99EC4-B9CE-4C74-A0D6-9158EF206B78}" srcOrd="7" destOrd="0" presId="urn:microsoft.com/office/officeart/2005/8/layout/vList2"/>
    <dgm:cxn modelId="{34129674-A414-48AF-BE34-E9A0012772C8}" type="presParOf" srcId="{2F41932F-9F6F-4380-9611-3DC545DE096A}" destId="{6FFC62D9-7778-4D07-92A3-81A007D43F8B}" srcOrd="8" destOrd="0" presId="urn:microsoft.com/office/officeart/2005/8/layout/vList2"/>
    <dgm:cxn modelId="{2C41EBFF-C404-41A9-BD9D-2CB58E9F47AF}" type="presParOf" srcId="{2F41932F-9F6F-4380-9611-3DC545DE096A}" destId="{1132AAE3-629B-4B62-AA83-212E287B033C}" srcOrd="9" destOrd="0" presId="urn:microsoft.com/office/officeart/2005/8/layout/vList2"/>
    <dgm:cxn modelId="{481D4B79-E50E-4FFC-BBCE-29655E5536B7}" type="presParOf" srcId="{2F41932F-9F6F-4380-9611-3DC545DE096A}" destId="{0FCB640E-6E2B-48EB-A371-BD87F51594DC}" srcOrd="10"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D8812B28-E842-4029-8BCF-B053388F656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039BF399-C156-48C6-9D7E-ADC61647DBC3}">
      <dgm:prSet custT="1"/>
      <dgm:spPr/>
      <dgm:t>
        <a:bodyPr/>
        <a:lstStyle/>
        <a:p>
          <a:r>
            <a:rPr lang="en-GB" sz="1800" b="1" i="0" u="none" dirty="0">
              <a:solidFill>
                <a:schemeClr val="bg1"/>
              </a:solidFill>
              <a:effectLst/>
              <a:latin typeface="+mn-lt"/>
            </a:rPr>
            <a:t>Make the environment as fragrance free as possible</a:t>
          </a:r>
          <a:endParaRPr lang="en-GB" sz="1800" b="1" u="none" dirty="0">
            <a:solidFill>
              <a:schemeClr val="bg1"/>
            </a:solidFill>
            <a:latin typeface="+mn-lt"/>
          </a:endParaRPr>
        </a:p>
      </dgm:t>
    </dgm:pt>
    <dgm:pt modelId="{F3229CB3-422A-448D-A8B6-0DC0F7C8431F}" type="parTrans" cxnId="{B5ED605D-89B1-42A4-9AAA-65C25A5EE05E}">
      <dgm:prSet/>
      <dgm:spPr/>
      <dgm:t>
        <a:bodyPr/>
        <a:lstStyle/>
        <a:p>
          <a:endParaRPr lang="en-GB"/>
        </a:p>
      </dgm:t>
    </dgm:pt>
    <dgm:pt modelId="{482095B2-80FC-40A5-A4DF-4E137140FBEB}" type="sibTrans" cxnId="{B5ED605D-89B1-42A4-9AAA-65C25A5EE05E}">
      <dgm:prSet/>
      <dgm:spPr/>
      <dgm:t>
        <a:bodyPr/>
        <a:lstStyle/>
        <a:p>
          <a:endParaRPr lang="en-GB"/>
        </a:p>
      </dgm:t>
    </dgm:pt>
    <dgm:pt modelId="{D45C08C0-BB1C-45A5-98CC-65033CE83156}">
      <dgm:prSet custT="1"/>
      <dgm:spPr/>
      <dgm:t>
        <a:bodyPr/>
        <a:lstStyle/>
        <a:p>
          <a:r>
            <a:rPr lang="en-GB" sz="1800" b="0" i="0" dirty="0">
              <a:solidFill>
                <a:schemeClr val="bg1"/>
              </a:solidFill>
              <a:effectLst/>
              <a:latin typeface="+mn-lt"/>
            </a:rPr>
            <a:t>Ask cleaning staff to use fragrance free cleaning products</a:t>
          </a:r>
        </a:p>
      </dgm:t>
    </dgm:pt>
    <dgm:pt modelId="{FE35B31E-6954-4B71-BC1A-BAC36C52F159}" type="parTrans" cxnId="{DA1A3BA9-5CCC-40D8-BD84-6116E0208138}">
      <dgm:prSet/>
      <dgm:spPr/>
      <dgm:t>
        <a:bodyPr/>
        <a:lstStyle/>
        <a:p>
          <a:endParaRPr lang="en-GB"/>
        </a:p>
      </dgm:t>
    </dgm:pt>
    <dgm:pt modelId="{F1E5847D-B6CE-4BAA-9466-394B548CE3BC}" type="sibTrans" cxnId="{DA1A3BA9-5CCC-40D8-BD84-6116E0208138}">
      <dgm:prSet/>
      <dgm:spPr/>
      <dgm:t>
        <a:bodyPr/>
        <a:lstStyle/>
        <a:p>
          <a:endParaRPr lang="en-GB"/>
        </a:p>
      </dgm:t>
    </dgm:pt>
    <dgm:pt modelId="{72A168B4-0019-4F83-A372-D7D74E1F2CDA}">
      <dgm:prSet custT="1"/>
      <dgm:spPr/>
      <dgm:t>
        <a:bodyPr/>
        <a:lstStyle/>
        <a:p>
          <a:r>
            <a:rPr lang="en-GB" sz="1800" b="0" i="0" dirty="0">
              <a:solidFill>
                <a:schemeClr val="bg1"/>
              </a:solidFill>
              <a:effectLst/>
              <a:latin typeface="+mn-lt"/>
            </a:rPr>
            <a:t>Use un-perfumed toiletries</a:t>
          </a:r>
        </a:p>
      </dgm:t>
    </dgm:pt>
    <dgm:pt modelId="{762DAA09-5C71-4AB1-94DE-8D91F68228CB}" type="parTrans" cxnId="{458DAD69-2D9C-490B-B101-7BFF24D6E9E1}">
      <dgm:prSet/>
      <dgm:spPr/>
      <dgm:t>
        <a:bodyPr/>
        <a:lstStyle/>
        <a:p>
          <a:endParaRPr lang="en-GB"/>
        </a:p>
      </dgm:t>
    </dgm:pt>
    <dgm:pt modelId="{FE017185-986D-46B0-B417-8FB1969350BE}" type="sibTrans" cxnId="{458DAD69-2D9C-490B-B101-7BFF24D6E9E1}">
      <dgm:prSet/>
      <dgm:spPr/>
      <dgm:t>
        <a:bodyPr/>
        <a:lstStyle/>
        <a:p>
          <a:endParaRPr lang="en-GB"/>
        </a:p>
      </dgm:t>
    </dgm:pt>
    <dgm:pt modelId="{035A2C72-5835-42DA-8328-E89D40F7CB04}">
      <dgm:prSet custT="1"/>
      <dgm:spPr/>
      <dgm:t>
        <a:bodyPr/>
        <a:lstStyle/>
        <a:p>
          <a:r>
            <a:rPr lang="en-GB" sz="1800" b="0" i="0" dirty="0">
              <a:solidFill>
                <a:schemeClr val="bg1"/>
              </a:solidFill>
              <a:effectLst/>
              <a:latin typeface="+mn-lt"/>
            </a:rPr>
            <a:t>Seat student away from the rubbish bin or other objects that may produce strong odours</a:t>
          </a:r>
        </a:p>
      </dgm:t>
    </dgm:pt>
    <dgm:pt modelId="{5AC18C4D-F051-451E-BCEF-AD9E3016BEA4}" type="parTrans" cxnId="{E09E8931-F9D7-4377-BB27-A400620F689F}">
      <dgm:prSet/>
      <dgm:spPr/>
      <dgm:t>
        <a:bodyPr/>
        <a:lstStyle/>
        <a:p>
          <a:endParaRPr lang="en-GB"/>
        </a:p>
      </dgm:t>
    </dgm:pt>
    <dgm:pt modelId="{F3CDE814-9A45-4051-9D30-EE7A45039A7B}" type="sibTrans" cxnId="{E09E8931-F9D7-4377-BB27-A400620F689F}">
      <dgm:prSet/>
      <dgm:spPr/>
      <dgm:t>
        <a:bodyPr/>
        <a:lstStyle/>
        <a:p>
          <a:endParaRPr lang="en-GB"/>
        </a:p>
      </dgm:t>
    </dgm:pt>
    <dgm:pt modelId="{F6D3ACFA-F8FC-4E88-A473-F8F4C759136E}">
      <dgm:prSet custT="1"/>
      <dgm:spPr/>
      <dgm:t>
        <a:bodyPr/>
        <a:lstStyle/>
        <a:p>
          <a:r>
            <a:rPr lang="en-GB" sz="1800" b="1" i="0" u="none" dirty="0">
              <a:solidFill>
                <a:schemeClr val="bg1"/>
              </a:solidFill>
              <a:effectLst/>
              <a:latin typeface="+mn-lt"/>
            </a:rPr>
            <a:t>Keep rooms well ventilated, especially when using strong smelling materials</a:t>
          </a:r>
        </a:p>
      </dgm:t>
    </dgm:pt>
    <dgm:pt modelId="{4E0E9BAE-B3E4-489B-B1CB-105B2B353DF9}" type="parTrans" cxnId="{9B12C8AC-4DD7-40C5-B5B2-9E155E3F879A}">
      <dgm:prSet/>
      <dgm:spPr/>
      <dgm:t>
        <a:bodyPr/>
        <a:lstStyle/>
        <a:p>
          <a:endParaRPr lang="en-GB"/>
        </a:p>
      </dgm:t>
    </dgm:pt>
    <dgm:pt modelId="{AB378567-A9C4-4FD4-B53E-5CA723CE4039}" type="sibTrans" cxnId="{9B12C8AC-4DD7-40C5-B5B2-9E155E3F879A}">
      <dgm:prSet/>
      <dgm:spPr/>
      <dgm:t>
        <a:bodyPr/>
        <a:lstStyle/>
        <a:p>
          <a:endParaRPr lang="en-GB"/>
        </a:p>
      </dgm:t>
    </dgm:pt>
    <dgm:pt modelId="{5556D66C-90E8-4F06-8A36-5CAFB28467B9}">
      <dgm:prSet custT="1"/>
      <dgm:spPr/>
      <dgm:t>
        <a:bodyPr/>
        <a:lstStyle/>
        <a:p>
          <a:r>
            <a:rPr lang="en-GB" sz="1800" b="0" i="0" dirty="0">
              <a:solidFill>
                <a:schemeClr val="bg1"/>
              </a:solidFill>
              <a:effectLst/>
              <a:latin typeface="+mn-lt"/>
            </a:rPr>
            <a:t>Allow student to sit beside open window</a:t>
          </a:r>
        </a:p>
      </dgm:t>
    </dgm:pt>
    <dgm:pt modelId="{FA0B37C5-2A56-4A0F-8278-DE483C637264}" type="parTrans" cxnId="{CD99681A-807D-4D11-95AC-8D5FC2563484}">
      <dgm:prSet/>
      <dgm:spPr/>
      <dgm:t>
        <a:bodyPr/>
        <a:lstStyle/>
        <a:p>
          <a:endParaRPr lang="en-GB"/>
        </a:p>
      </dgm:t>
    </dgm:pt>
    <dgm:pt modelId="{0C19F0BF-E596-406E-9BF6-1C22D98F6441}" type="sibTrans" cxnId="{CD99681A-807D-4D11-95AC-8D5FC2563484}">
      <dgm:prSet/>
      <dgm:spPr/>
      <dgm:t>
        <a:bodyPr/>
        <a:lstStyle/>
        <a:p>
          <a:endParaRPr lang="en-GB"/>
        </a:p>
      </dgm:t>
    </dgm:pt>
    <dgm:pt modelId="{52E5EB6C-0D61-41DD-BCA3-D451038CED9E}">
      <dgm:prSet custT="1"/>
      <dgm:spPr/>
      <dgm:t>
        <a:bodyPr/>
        <a:lstStyle/>
        <a:p>
          <a:r>
            <a:rPr lang="en-GB" sz="1800" b="1" u="none">
              <a:solidFill>
                <a:schemeClr val="bg1"/>
              </a:solidFill>
              <a:latin typeface="+mn-lt"/>
            </a:rPr>
            <a:t>Help the pupil to recognise their senses</a:t>
          </a:r>
          <a:r>
            <a:rPr lang="en-GB" sz="1800" b="1" i="0" u="none">
              <a:solidFill>
                <a:schemeClr val="bg1"/>
              </a:solidFill>
              <a:effectLst/>
              <a:latin typeface="+mn-lt"/>
            </a:rPr>
            <a:t>:</a:t>
          </a:r>
        </a:p>
      </dgm:t>
    </dgm:pt>
    <dgm:pt modelId="{779094FC-9E2A-484C-8B1E-A1C32E38E83C}" type="parTrans" cxnId="{2F82BAE0-EA55-4979-A6F2-7B88C8DCBEE8}">
      <dgm:prSet/>
      <dgm:spPr/>
      <dgm:t>
        <a:bodyPr/>
        <a:lstStyle/>
        <a:p>
          <a:endParaRPr lang="en-GB"/>
        </a:p>
      </dgm:t>
    </dgm:pt>
    <dgm:pt modelId="{AB610163-15A3-4CAE-89A7-13909C05B0C9}" type="sibTrans" cxnId="{2F82BAE0-EA55-4979-A6F2-7B88C8DCBEE8}">
      <dgm:prSet/>
      <dgm:spPr/>
      <dgm:t>
        <a:bodyPr/>
        <a:lstStyle/>
        <a:p>
          <a:endParaRPr lang="en-GB"/>
        </a:p>
      </dgm:t>
    </dgm:pt>
    <dgm:pt modelId="{A680ECCA-6D56-4084-B830-E579FB70B143}">
      <dgm:prSet custT="1"/>
      <dgm:spPr/>
      <dgm:t>
        <a:bodyPr/>
        <a:lstStyle/>
        <a:p>
          <a:r>
            <a:rPr lang="en-GB" sz="1800" b="0" i="0" dirty="0">
              <a:solidFill>
                <a:srgbClr val="2F2F2F"/>
              </a:solidFill>
              <a:effectLst/>
              <a:latin typeface="+mn-lt"/>
            </a:rPr>
            <a:t>Cover nose with tissue</a:t>
          </a:r>
        </a:p>
      </dgm:t>
    </dgm:pt>
    <dgm:pt modelId="{71F19C1A-4FF6-417A-8BDB-F61BB593B73A}" type="parTrans" cxnId="{CC32BF74-A6E7-45BF-BE25-191434E81972}">
      <dgm:prSet/>
      <dgm:spPr/>
      <dgm:t>
        <a:bodyPr/>
        <a:lstStyle/>
        <a:p>
          <a:endParaRPr lang="en-GB"/>
        </a:p>
      </dgm:t>
    </dgm:pt>
    <dgm:pt modelId="{F6308541-CF51-494D-AF79-C55582A530D8}" type="sibTrans" cxnId="{CC32BF74-A6E7-45BF-BE25-191434E81972}">
      <dgm:prSet/>
      <dgm:spPr/>
      <dgm:t>
        <a:bodyPr/>
        <a:lstStyle/>
        <a:p>
          <a:endParaRPr lang="en-GB"/>
        </a:p>
      </dgm:t>
    </dgm:pt>
    <dgm:pt modelId="{13C0652D-4415-49FF-940A-A2955CA00376}">
      <dgm:prSet custT="1"/>
      <dgm:spPr/>
      <dgm:t>
        <a:bodyPr/>
        <a:lstStyle/>
        <a:p>
          <a:r>
            <a:rPr lang="en-GB" sz="1800" b="0" i="0" dirty="0">
              <a:solidFill>
                <a:srgbClr val="2F2F2F"/>
              </a:solidFill>
              <a:effectLst/>
              <a:latin typeface="+mn-lt"/>
            </a:rPr>
            <a:t>Inform teacher that smell is unpleasant</a:t>
          </a:r>
        </a:p>
      </dgm:t>
    </dgm:pt>
    <dgm:pt modelId="{2F79CC27-67E2-4088-A0D1-6E4C115E110F}" type="parTrans" cxnId="{184A0251-7136-4D61-BB5B-B6AE65A65EC3}">
      <dgm:prSet/>
      <dgm:spPr/>
      <dgm:t>
        <a:bodyPr/>
        <a:lstStyle/>
        <a:p>
          <a:endParaRPr lang="en-GB"/>
        </a:p>
      </dgm:t>
    </dgm:pt>
    <dgm:pt modelId="{64E4F947-4D34-43D8-835D-531A9F1D974E}" type="sibTrans" cxnId="{184A0251-7136-4D61-BB5B-B6AE65A65EC3}">
      <dgm:prSet/>
      <dgm:spPr/>
      <dgm:t>
        <a:bodyPr/>
        <a:lstStyle/>
        <a:p>
          <a:endParaRPr lang="en-GB"/>
        </a:p>
      </dgm:t>
    </dgm:pt>
    <dgm:pt modelId="{2F41932F-9F6F-4380-9611-3DC545DE096A}" type="pres">
      <dgm:prSet presAssocID="{D8812B28-E842-4029-8BCF-B053388F656D}" presName="linear" presStyleCnt="0">
        <dgm:presLayoutVars>
          <dgm:animLvl val="lvl"/>
          <dgm:resizeHandles val="exact"/>
        </dgm:presLayoutVars>
      </dgm:prSet>
      <dgm:spPr/>
    </dgm:pt>
    <dgm:pt modelId="{649DD037-0B73-4EF3-94ED-DE98AD208124}" type="pres">
      <dgm:prSet presAssocID="{039BF399-C156-48C6-9D7E-ADC61647DBC3}" presName="parentText" presStyleLbl="node1" presStyleIdx="0" presStyleCnt="7">
        <dgm:presLayoutVars>
          <dgm:chMax val="0"/>
          <dgm:bulletEnabled val="1"/>
        </dgm:presLayoutVars>
      </dgm:prSet>
      <dgm:spPr/>
    </dgm:pt>
    <dgm:pt modelId="{4BF551B3-75EF-42B1-A47C-BA4ABA073D38}" type="pres">
      <dgm:prSet presAssocID="{482095B2-80FC-40A5-A4DF-4E137140FBEB}" presName="spacer" presStyleCnt="0"/>
      <dgm:spPr/>
    </dgm:pt>
    <dgm:pt modelId="{6D658886-640E-44F3-8BFE-AE73A206F3DA}" type="pres">
      <dgm:prSet presAssocID="{D45C08C0-BB1C-45A5-98CC-65033CE83156}" presName="parentText" presStyleLbl="node1" presStyleIdx="1" presStyleCnt="7">
        <dgm:presLayoutVars>
          <dgm:chMax val="0"/>
          <dgm:bulletEnabled val="1"/>
        </dgm:presLayoutVars>
      </dgm:prSet>
      <dgm:spPr/>
    </dgm:pt>
    <dgm:pt modelId="{6C33589C-F06A-4CBC-989D-9DAE4E7A1D8A}" type="pres">
      <dgm:prSet presAssocID="{F1E5847D-B6CE-4BAA-9466-394B548CE3BC}" presName="spacer" presStyleCnt="0"/>
      <dgm:spPr/>
    </dgm:pt>
    <dgm:pt modelId="{72845686-B4F4-45B5-9212-D629171F0C83}" type="pres">
      <dgm:prSet presAssocID="{72A168B4-0019-4F83-A372-D7D74E1F2CDA}" presName="parentText" presStyleLbl="node1" presStyleIdx="2" presStyleCnt="7">
        <dgm:presLayoutVars>
          <dgm:chMax val="0"/>
          <dgm:bulletEnabled val="1"/>
        </dgm:presLayoutVars>
      </dgm:prSet>
      <dgm:spPr/>
    </dgm:pt>
    <dgm:pt modelId="{61CC2C16-4753-487C-B0D8-986426971990}" type="pres">
      <dgm:prSet presAssocID="{FE017185-986D-46B0-B417-8FB1969350BE}" presName="spacer" presStyleCnt="0"/>
      <dgm:spPr/>
    </dgm:pt>
    <dgm:pt modelId="{504D190A-7E37-4787-B2ED-AE06E90D905D}" type="pres">
      <dgm:prSet presAssocID="{035A2C72-5835-42DA-8328-E89D40F7CB04}" presName="parentText" presStyleLbl="node1" presStyleIdx="3" presStyleCnt="7">
        <dgm:presLayoutVars>
          <dgm:chMax val="0"/>
          <dgm:bulletEnabled val="1"/>
        </dgm:presLayoutVars>
      </dgm:prSet>
      <dgm:spPr/>
    </dgm:pt>
    <dgm:pt modelId="{D17505E4-C3A3-4B91-99D7-5968C112C89F}" type="pres">
      <dgm:prSet presAssocID="{F3CDE814-9A45-4051-9D30-EE7A45039A7B}" presName="spacer" presStyleCnt="0"/>
      <dgm:spPr/>
    </dgm:pt>
    <dgm:pt modelId="{33409BD0-2066-46FE-92EE-BD5825F48628}" type="pres">
      <dgm:prSet presAssocID="{F6D3ACFA-F8FC-4E88-A473-F8F4C759136E}" presName="parentText" presStyleLbl="node1" presStyleIdx="4" presStyleCnt="7">
        <dgm:presLayoutVars>
          <dgm:chMax val="0"/>
          <dgm:bulletEnabled val="1"/>
        </dgm:presLayoutVars>
      </dgm:prSet>
      <dgm:spPr/>
    </dgm:pt>
    <dgm:pt modelId="{68DC0F69-113F-49FB-9170-8DBAABB24224}" type="pres">
      <dgm:prSet presAssocID="{AB378567-A9C4-4FD4-B53E-5CA723CE4039}" presName="spacer" presStyleCnt="0"/>
      <dgm:spPr/>
    </dgm:pt>
    <dgm:pt modelId="{C0CA4542-DEDD-4C48-8ED3-4A5928E26A62}" type="pres">
      <dgm:prSet presAssocID="{5556D66C-90E8-4F06-8A36-5CAFB28467B9}" presName="parentText" presStyleLbl="node1" presStyleIdx="5" presStyleCnt="7">
        <dgm:presLayoutVars>
          <dgm:chMax val="0"/>
          <dgm:bulletEnabled val="1"/>
        </dgm:presLayoutVars>
      </dgm:prSet>
      <dgm:spPr/>
    </dgm:pt>
    <dgm:pt modelId="{9114236D-044B-45D2-9F72-68B7E94C9C0A}" type="pres">
      <dgm:prSet presAssocID="{0C19F0BF-E596-406E-9BF6-1C22D98F6441}" presName="spacer" presStyleCnt="0"/>
      <dgm:spPr/>
    </dgm:pt>
    <dgm:pt modelId="{42BCBD2D-CE74-44E3-8866-5377630A9121}" type="pres">
      <dgm:prSet presAssocID="{52E5EB6C-0D61-41DD-BCA3-D451038CED9E}" presName="parentText" presStyleLbl="node1" presStyleIdx="6" presStyleCnt="7">
        <dgm:presLayoutVars>
          <dgm:chMax val="0"/>
          <dgm:bulletEnabled val="1"/>
        </dgm:presLayoutVars>
      </dgm:prSet>
      <dgm:spPr/>
    </dgm:pt>
    <dgm:pt modelId="{B39DB134-933B-4323-91AC-31CE249AED37}" type="pres">
      <dgm:prSet presAssocID="{52E5EB6C-0D61-41DD-BCA3-D451038CED9E}" presName="childText" presStyleLbl="revTx" presStyleIdx="0" presStyleCnt="1">
        <dgm:presLayoutVars>
          <dgm:bulletEnabled val="1"/>
        </dgm:presLayoutVars>
      </dgm:prSet>
      <dgm:spPr/>
    </dgm:pt>
  </dgm:ptLst>
  <dgm:cxnLst>
    <dgm:cxn modelId="{B54B4316-011F-4445-8DFD-D64C87AD8CED}" type="presOf" srcId="{D8812B28-E842-4029-8BCF-B053388F656D}" destId="{2F41932F-9F6F-4380-9611-3DC545DE096A}" srcOrd="0" destOrd="0" presId="urn:microsoft.com/office/officeart/2005/8/layout/vList2"/>
    <dgm:cxn modelId="{CD99681A-807D-4D11-95AC-8D5FC2563484}" srcId="{D8812B28-E842-4029-8BCF-B053388F656D}" destId="{5556D66C-90E8-4F06-8A36-5CAFB28467B9}" srcOrd="5" destOrd="0" parTransId="{FA0B37C5-2A56-4A0F-8278-DE483C637264}" sibTransId="{0C19F0BF-E596-406E-9BF6-1C22D98F6441}"/>
    <dgm:cxn modelId="{E09E8931-F9D7-4377-BB27-A400620F689F}" srcId="{D8812B28-E842-4029-8BCF-B053388F656D}" destId="{035A2C72-5835-42DA-8328-E89D40F7CB04}" srcOrd="3" destOrd="0" parTransId="{5AC18C4D-F051-451E-BCEF-AD9E3016BEA4}" sibTransId="{F3CDE814-9A45-4051-9D30-EE7A45039A7B}"/>
    <dgm:cxn modelId="{D43B5232-9FE2-4AEC-B5E0-3A1037CE5B31}" type="presOf" srcId="{D45C08C0-BB1C-45A5-98CC-65033CE83156}" destId="{6D658886-640E-44F3-8BFE-AE73A206F3DA}" srcOrd="0" destOrd="0" presId="urn:microsoft.com/office/officeart/2005/8/layout/vList2"/>
    <dgm:cxn modelId="{B5ED605D-89B1-42A4-9AAA-65C25A5EE05E}" srcId="{D8812B28-E842-4029-8BCF-B053388F656D}" destId="{039BF399-C156-48C6-9D7E-ADC61647DBC3}" srcOrd="0" destOrd="0" parTransId="{F3229CB3-422A-448D-A8B6-0DC0F7C8431F}" sibTransId="{482095B2-80FC-40A5-A4DF-4E137140FBEB}"/>
    <dgm:cxn modelId="{1DADD95F-244D-49A7-9614-FBDEAD782056}" type="presOf" srcId="{A680ECCA-6D56-4084-B830-E579FB70B143}" destId="{B39DB134-933B-4323-91AC-31CE249AED37}" srcOrd="0" destOrd="0" presId="urn:microsoft.com/office/officeart/2005/8/layout/vList2"/>
    <dgm:cxn modelId="{2E960844-8B72-4A78-B6E3-0BCB16FB20B3}" type="presOf" srcId="{13C0652D-4415-49FF-940A-A2955CA00376}" destId="{B39DB134-933B-4323-91AC-31CE249AED37}" srcOrd="0" destOrd="1" presId="urn:microsoft.com/office/officeart/2005/8/layout/vList2"/>
    <dgm:cxn modelId="{458DAD69-2D9C-490B-B101-7BFF24D6E9E1}" srcId="{D8812B28-E842-4029-8BCF-B053388F656D}" destId="{72A168B4-0019-4F83-A372-D7D74E1F2CDA}" srcOrd="2" destOrd="0" parTransId="{762DAA09-5C71-4AB1-94DE-8D91F68228CB}" sibTransId="{FE017185-986D-46B0-B417-8FB1969350BE}"/>
    <dgm:cxn modelId="{E4789F6A-92FB-49A9-872F-E8A0BF70D3DE}" type="presOf" srcId="{5556D66C-90E8-4F06-8A36-5CAFB28467B9}" destId="{C0CA4542-DEDD-4C48-8ED3-4A5928E26A62}" srcOrd="0" destOrd="0" presId="urn:microsoft.com/office/officeart/2005/8/layout/vList2"/>
    <dgm:cxn modelId="{3C056D6C-908D-456B-9FF3-B50661CA2912}" type="presOf" srcId="{72A168B4-0019-4F83-A372-D7D74E1F2CDA}" destId="{72845686-B4F4-45B5-9212-D629171F0C83}" srcOrd="0" destOrd="0" presId="urn:microsoft.com/office/officeart/2005/8/layout/vList2"/>
    <dgm:cxn modelId="{184A0251-7136-4D61-BB5B-B6AE65A65EC3}" srcId="{52E5EB6C-0D61-41DD-BCA3-D451038CED9E}" destId="{13C0652D-4415-49FF-940A-A2955CA00376}" srcOrd="1" destOrd="0" parTransId="{2F79CC27-67E2-4088-A0D1-6E4C115E110F}" sibTransId="{64E4F947-4D34-43D8-835D-531A9F1D974E}"/>
    <dgm:cxn modelId="{CC32BF74-A6E7-45BF-BE25-191434E81972}" srcId="{52E5EB6C-0D61-41DD-BCA3-D451038CED9E}" destId="{A680ECCA-6D56-4084-B830-E579FB70B143}" srcOrd="0" destOrd="0" parTransId="{71F19C1A-4FF6-417A-8BDB-F61BB593B73A}" sibTransId="{F6308541-CF51-494D-AF79-C55582A530D8}"/>
    <dgm:cxn modelId="{7DE5A9A0-19B8-4B72-8B7B-80B376E89A93}" type="presOf" srcId="{035A2C72-5835-42DA-8328-E89D40F7CB04}" destId="{504D190A-7E37-4787-B2ED-AE06E90D905D}" srcOrd="0" destOrd="0" presId="urn:microsoft.com/office/officeart/2005/8/layout/vList2"/>
    <dgm:cxn modelId="{548B72A5-84E6-4382-951D-424B582228C9}" type="presOf" srcId="{039BF399-C156-48C6-9D7E-ADC61647DBC3}" destId="{649DD037-0B73-4EF3-94ED-DE98AD208124}" srcOrd="0" destOrd="0" presId="urn:microsoft.com/office/officeart/2005/8/layout/vList2"/>
    <dgm:cxn modelId="{DA1A3BA9-5CCC-40D8-BD84-6116E0208138}" srcId="{D8812B28-E842-4029-8BCF-B053388F656D}" destId="{D45C08C0-BB1C-45A5-98CC-65033CE83156}" srcOrd="1" destOrd="0" parTransId="{FE35B31E-6954-4B71-BC1A-BAC36C52F159}" sibTransId="{F1E5847D-B6CE-4BAA-9466-394B548CE3BC}"/>
    <dgm:cxn modelId="{9B12C8AC-4DD7-40C5-B5B2-9E155E3F879A}" srcId="{D8812B28-E842-4029-8BCF-B053388F656D}" destId="{F6D3ACFA-F8FC-4E88-A473-F8F4C759136E}" srcOrd="4" destOrd="0" parTransId="{4E0E9BAE-B3E4-489B-B1CB-105B2B353DF9}" sibTransId="{AB378567-A9C4-4FD4-B53E-5CA723CE4039}"/>
    <dgm:cxn modelId="{2F82BAE0-EA55-4979-A6F2-7B88C8DCBEE8}" srcId="{D8812B28-E842-4029-8BCF-B053388F656D}" destId="{52E5EB6C-0D61-41DD-BCA3-D451038CED9E}" srcOrd="6" destOrd="0" parTransId="{779094FC-9E2A-484C-8B1E-A1C32E38E83C}" sibTransId="{AB610163-15A3-4CAE-89A7-13909C05B0C9}"/>
    <dgm:cxn modelId="{3FFB60E6-2519-4B7C-866A-47D346BA6C64}" type="presOf" srcId="{F6D3ACFA-F8FC-4E88-A473-F8F4C759136E}" destId="{33409BD0-2066-46FE-92EE-BD5825F48628}" srcOrd="0" destOrd="0" presId="urn:microsoft.com/office/officeart/2005/8/layout/vList2"/>
    <dgm:cxn modelId="{29CF8FED-FB85-4F18-91EC-2788579DAFD9}" type="presOf" srcId="{52E5EB6C-0D61-41DD-BCA3-D451038CED9E}" destId="{42BCBD2D-CE74-44E3-8866-5377630A9121}" srcOrd="0" destOrd="0" presId="urn:microsoft.com/office/officeart/2005/8/layout/vList2"/>
    <dgm:cxn modelId="{46AE5D55-0E8D-48B7-9C89-CE61FCB4AC59}" type="presParOf" srcId="{2F41932F-9F6F-4380-9611-3DC545DE096A}" destId="{649DD037-0B73-4EF3-94ED-DE98AD208124}" srcOrd="0" destOrd="0" presId="urn:microsoft.com/office/officeart/2005/8/layout/vList2"/>
    <dgm:cxn modelId="{AED323F2-02C6-46AB-8B3D-0F2D8305019E}" type="presParOf" srcId="{2F41932F-9F6F-4380-9611-3DC545DE096A}" destId="{4BF551B3-75EF-42B1-A47C-BA4ABA073D38}" srcOrd="1" destOrd="0" presId="urn:microsoft.com/office/officeart/2005/8/layout/vList2"/>
    <dgm:cxn modelId="{5130EECE-3965-4312-8D6D-96E42EB6B8E3}" type="presParOf" srcId="{2F41932F-9F6F-4380-9611-3DC545DE096A}" destId="{6D658886-640E-44F3-8BFE-AE73A206F3DA}" srcOrd="2" destOrd="0" presId="urn:microsoft.com/office/officeart/2005/8/layout/vList2"/>
    <dgm:cxn modelId="{485166E0-13B1-49FB-A149-6C6A4E531656}" type="presParOf" srcId="{2F41932F-9F6F-4380-9611-3DC545DE096A}" destId="{6C33589C-F06A-4CBC-989D-9DAE4E7A1D8A}" srcOrd="3" destOrd="0" presId="urn:microsoft.com/office/officeart/2005/8/layout/vList2"/>
    <dgm:cxn modelId="{BAEC83B4-6D0C-4761-8DBA-A3988484EB0D}" type="presParOf" srcId="{2F41932F-9F6F-4380-9611-3DC545DE096A}" destId="{72845686-B4F4-45B5-9212-D629171F0C83}" srcOrd="4" destOrd="0" presId="urn:microsoft.com/office/officeart/2005/8/layout/vList2"/>
    <dgm:cxn modelId="{A8D474BA-6AF8-44D4-A145-1A26FFBB5C1B}" type="presParOf" srcId="{2F41932F-9F6F-4380-9611-3DC545DE096A}" destId="{61CC2C16-4753-487C-B0D8-986426971990}" srcOrd="5" destOrd="0" presId="urn:microsoft.com/office/officeart/2005/8/layout/vList2"/>
    <dgm:cxn modelId="{B7C9AAF7-CA25-41C5-9B43-51607C729A2D}" type="presParOf" srcId="{2F41932F-9F6F-4380-9611-3DC545DE096A}" destId="{504D190A-7E37-4787-B2ED-AE06E90D905D}" srcOrd="6" destOrd="0" presId="urn:microsoft.com/office/officeart/2005/8/layout/vList2"/>
    <dgm:cxn modelId="{3B11A256-4BBD-48AC-9832-479A22F5DDAA}" type="presParOf" srcId="{2F41932F-9F6F-4380-9611-3DC545DE096A}" destId="{D17505E4-C3A3-4B91-99D7-5968C112C89F}" srcOrd="7" destOrd="0" presId="urn:microsoft.com/office/officeart/2005/8/layout/vList2"/>
    <dgm:cxn modelId="{95CF04DB-FF0B-48C8-9CF6-748086E1F9BF}" type="presParOf" srcId="{2F41932F-9F6F-4380-9611-3DC545DE096A}" destId="{33409BD0-2066-46FE-92EE-BD5825F48628}" srcOrd="8" destOrd="0" presId="urn:microsoft.com/office/officeart/2005/8/layout/vList2"/>
    <dgm:cxn modelId="{568C3B5A-74C1-47A4-B46D-9EF564C88C71}" type="presParOf" srcId="{2F41932F-9F6F-4380-9611-3DC545DE096A}" destId="{68DC0F69-113F-49FB-9170-8DBAABB24224}" srcOrd="9" destOrd="0" presId="urn:microsoft.com/office/officeart/2005/8/layout/vList2"/>
    <dgm:cxn modelId="{C8858232-F3F8-4CEE-9D82-A8C7DA630471}" type="presParOf" srcId="{2F41932F-9F6F-4380-9611-3DC545DE096A}" destId="{C0CA4542-DEDD-4C48-8ED3-4A5928E26A62}" srcOrd="10" destOrd="0" presId="urn:microsoft.com/office/officeart/2005/8/layout/vList2"/>
    <dgm:cxn modelId="{70E7FB8C-7F28-4970-AEA1-CF8BBEE65AA0}" type="presParOf" srcId="{2F41932F-9F6F-4380-9611-3DC545DE096A}" destId="{9114236D-044B-45D2-9F72-68B7E94C9C0A}" srcOrd="11" destOrd="0" presId="urn:microsoft.com/office/officeart/2005/8/layout/vList2"/>
    <dgm:cxn modelId="{1C8BA5F1-DD24-42B9-8105-A2801D620E3D}" type="presParOf" srcId="{2F41932F-9F6F-4380-9611-3DC545DE096A}" destId="{42BCBD2D-CE74-44E3-8866-5377630A9121}" srcOrd="12" destOrd="0" presId="urn:microsoft.com/office/officeart/2005/8/layout/vList2"/>
    <dgm:cxn modelId="{2811A204-6C42-4A11-80F2-7C1DFE4AB4B2}" type="presParOf" srcId="{2F41932F-9F6F-4380-9611-3DC545DE096A}" destId="{B39DB134-933B-4323-91AC-31CE249AED37}" srcOrd="13"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D8812B28-E842-4029-8BCF-B053388F656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B2C5BE3-27FD-4AD5-8421-B7F6EB10F20D}">
      <dgm:prSet/>
      <dgm:spPr/>
      <dgm:t>
        <a:bodyPr/>
        <a:lstStyle/>
        <a:p>
          <a:r>
            <a:rPr lang="en-GB" b="1" i="0" u="none">
              <a:solidFill>
                <a:schemeClr val="bg1"/>
              </a:solidFill>
              <a:effectLst/>
              <a:latin typeface="Myriad Pro"/>
            </a:rPr>
            <a:t>Provide activities which stimulate the olfactory senses:</a:t>
          </a:r>
        </a:p>
      </dgm:t>
    </dgm:pt>
    <dgm:pt modelId="{285A79CE-DC84-41D0-9F32-20DBF484D48B}" type="parTrans" cxnId="{2AACC26B-066F-4FD5-B991-D0848DFF1A0E}">
      <dgm:prSet/>
      <dgm:spPr/>
      <dgm:t>
        <a:bodyPr/>
        <a:lstStyle/>
        <a:p>
          <a:endParaRPr lang="en-GB"/>
        </a:p>
      </dgm:t>
    </dgm:pt>
    <dgm:pt modelId="{F1F4E65B-7A86-489B-87B0-8090CAA139BB}" type="sibTrans" cxnId="{2AACC26B-066F-4FD5-B991-D0848DFF1A0E}">
      <dgm:prSet/>
      <dgm:spPr/>
      <dgm:t>
        <a:bodyPr/>
        <a:lstStyle/>
        <a:p>
          <a:endParaRPr lang="en-GB"/>
        </a:p>
      </dgm:t>
    </dgm:pt>
    <dgm:pt modelId="{0A73B145-BDA5-446D-94BF-E12B767B292A}">
      <dgm:prSet custT="1"/>
      <dgm:spPr/>
      <dgm:t>
        <a:bodyPr/>
        <a:lstStyle/>
        <a:p>
          <a:r>
            <a:rPr lang="en-GB" sz="1800" b="0" i="0">
              <a:solidFill>
                <a:srgbClr val="2F2F2F"/>
              </a:solidFill>
              <a:effectLst/>
              <a:latin typeface="+mn-lt"/>
            </a:rPr>
            <a:t>Playing in grass</a:t>
          </a:r>
        </a:p>
      </dgm:t>
    </dgm:pt>
    <dgm:pt modelId="{F16667D5-BF25-44F1-8839-09B7687D7A43}" type="parTrans" cxnId="{B31303DE-8679-44ED-8BAF-286019ACA81E}">
      <dgm:prSet/>
      <dgm:spPr/>
      <dgm:t>
        <a:bodyPr/>
        <a:lstStyle/>
        <a:p>
          <a:endParaRPr lang="en-GB"/>
        </a:p>
      </dgm:t>
    </dgm:pt>
    <dgm:pt modelId="{C7C4769E-1FA6-45B0-B490-E3E231668444}" type="sibTrans" cxnId="{B31303DE-8679-44ED-8BAF-286019ACA81E}">
      <dgm:prSet/>
      <dgm:spPr/>
      <dgm:t>
        <a:bodyPr/>
        <a:lstStyle/>
        <a:p>
          <a:endParaRPr lang="en-GB"/>
        </a:p>
      </dgm:t>
    </dgm:pt>
    <dgm:pt modelId="{D0DD86ED-783C-4FD5-AB8C-EA28A6CAAC66}">
      <dgm:prSet custT="1"/>
      <dgm:spPr/>
      <dgm:t>
        <a:bodyPr/>
        <a:lstStyle/>
        <a:p>
          <a:r>
            <a:rPr lang="en-GB" sz="1800" b="0" i="0">
              <a:solidFill>
                <a:srgbClr val="2F2F2F"/>
              </a:solidFill>
              <a:effectLst/>
              <a:latin typeface="+mn-lt"/>
            </a:rPr>
            <a:t>Using smelly or scented play doh</a:t>
          </a:r>
        </a:p>
      </dgm:t>
    </dgm:pt>
    <dgm:pt modelId="{F0B25B90-7AEA-4458-919A-ED2E718CDFBA}" type="parTrans" cxnId="{95139EA5-978F-48B4-9B3B-E97CCD48BCFC}">
      <dgm:prSet/>
      <dgm:spPr/>
      <dgm:t>
        <a:bodyPr/>
        <a:lstStyle/>
        <a:p>
          <a:endParaRPr lang="en-GB"/>
        </a:p>
      </dgm:t>
    </dgm:pt>
    <dgm:pt modelId="{935F8608-174D-42BC-ABFC-6C9C41764696}" type="sibTrans" cxnId="{95139EA5-978F-48B4-9B3B-E97CCD48BCFC}">
      <dgm:prSet/>
      <dgm:spPr/>
      <dgm:t>
        <a:bodyPr/>
        <a:lstStyle/>
        <a:p>
          <a:endParaRPr lang="en-GB"/>
        </a:p>
      </dgm:t>
    </dgm:pt>
    <dgm:pt modelId="{81EAD31B-8787-43E8-AC5F-BF87D491951F}">
      <dgm:prSet custT="1"/>
      <dgm:spPr/>
      <dgm:t>
        <a:bodyPr/>
        <a:lstStyle/>
        <a:p>
          <a:r>
            <a:rPr lang="en-GB" sz="1800" b="0" i="0">
              <a:solidFill>
                <a:srgbClr val="2F2F2F"/>
              </a:solidFill>
              <a:effectLst/>
              <a:latin typeface="+mn-lt"/>
            </a:rPr>
            <a:t>Cooking with strong smells</a:t>
          </a:r>
        </a:p>
      </dgm:t>
    </dgm:pt>
    <dgm:pt modelId="{F4FBE32C-075B-44C0-AE91-4EEC02ADBBAF}" type="parTrans" cxnId="{69F1CDB7-481F-4DFC-9CB4-03C065BA7873}">
      <dgm:prSet/>
      <dgm:spPr/>
      <dgm:t>
        <a:bodyPr/>
        <a:lstStyle/>
        <a:p>
          <a:endParaRPr lang="en-GB"/>
        </a:p>
      </dgm:t>
    </dgm:pt>
    <dgm:pt modelId="{677EA70D-A6F2-48E8-9E75-DE039B65719F}" type="sibTrans" cxnId="{69F1CDB7-481F-4DFC-9CB4-03C065BA7873}">
      <dgm:prSet/>
      <dgm:spPr/>
      <dgm:t>
        <a:bodyPr/>
        <a:lstStyle/>
        <a:p>
          <a:endParaRPr lang="en-GB"/>
        </a:p>
      </dgm:t>
    </dgm:pt>
    <dgm:pt modelId="{3140334D-159C-4535-97EE-A004B20AC21D}">
      <dgm:prSet/>
      <dgm:spPr/>
      <dgm:t>
        <a:bodyPr/>
        <a:lstStyle/>
        <a:p>
          <a:r>
            <a:rPr lang="en-GB" b="1" i="0" u="none">
              <a:solidFill>
                <a:schemeClr val="bg1"/>
              </a:solidFill>
              <a:effectLst/>
              <a:latin typeface="+mn-lt"/>
            </a:rPr>
            <a:t>Set up a Smelling Station</a:t>
          </a:r>
          <a:r>
            <a:rPr lang="en-GB" b="0" i="0" u="none">
              <a:solidFill>
                <a:srgbClr val="2F2F2F"/>
              </a:solidFill>
              <a:effectLst/>
              <a:latin typeface="Myriad Pro"/>
            </a:rPr>
            <a:t>:</a:t>
          </a:r>
        </a:p>
      </dgm:t>
    </dgm:pt>
    <dgm:pt modelId="{B6BD448D-ECB0-4118-9983-C51588424103}" type="parTrans" cxnId="{78D5CEAB-0DF6-4F38-8CAF-910302F193E0}">
      <dgm:prSet/>
      <dgm:spPr/>
      <dgm:t>
        <a:bodyPr/>
        <a:lstStyle/>
        <a:p>
          <a:endParaRPr lang="en-GB"/>
        </a:p>
      </dgm:t>
    </dgm:pt>
    <dgm:pt modelId="{75B7C0D4-8FDB-4090-B995-5EC1FDFABF0D}" type="sibTrans" cxnId="{78D5CEAB-0DF6-4F38-8CAF-910302F193E0}">
      <dgm:prSet/>
      <dgm:spPr/>
      <dgm:t>
        <a:bodyPr/>
        <a:lstStyle/>
        <a:p>
          <a:endParaRPr lang="en-GB"/>
        </a:p>
      </dgm:t>
    </dgm:pt>
    <dgm:pt modelId="{344C8542-44D8-4901-AD06-0A3CF44F4406}">
      <dgm:prSet/>
      <dgm:spPr/>
      <dgm:t>
        <a:bodyPr/>
        <a:lstStyle/>
        <a:p>
          <a:r>
            <a:rPr lang="en-GB" b="0" i="0">
              <a:solidFill>
                <a:srgbClr val="2F2F2F"/>
              </a:solidFill>
              <a:effectLst/>
              <a:latin typeface="+mn-lt"/>
            </a:rPr>
            <a:t>Use containers filled with different cotton balls containing essential oils, spices, smelly objects e.g. cheese and rubber bands</a:t>
          </a:r>
        </a:p>
      </dgm:t>
    </dgm:pt>
    <dgm:pt modelId="{B72E183F-356C-475E-85CF-3E74AFA1F88F}" type="parTrans" cxnId="{5AC834C9-949A-434C-A458-A39FC1EECBD1}">
      <dgm:prSet/>
      <dgm:spPr/>
      <dgm:t>
        <a:bodyPr/>
        <a:lstStyle/>
        <a:p>
          <a:endParaRPr lang="en-GB"/>
        </a:p>
      </dgm:t>
    </dgm:pt>
    <dgm:pt modelId="{3B1F6520-8931-4683-9D45-FA2D2561DC08}" type="sibTrans" cxnId="{5AC834C9-949A-434C-A458-A39FC1EECBD1}">
      <dgm:prSet/>
      <dgm:spPr/>
      <dgm:t>
        <a:bodyPr/>
        <a:lstStyle/>
        <a:p>
          <a:endParaRPr lang="en-GB"/>
        </a:p>
      </dgm:t>
    </dgm:pt>
    <dgm:pt modelId="{08CF8E8C-7731-458F-9021-0D32621509E1}">
      <dgm:prSet custT="1"/>
      <dgm:spPr/>
      <dgm:t>
        <a:bodyPr/>
        <a:lstStyle/>
        <a:p>
          <a:r>
            <a:rPr lang="en-GB" sz="1800" b="0" i="0">
              <a:solidFill>
                <a:srgbClr val="2F2F2F"/>
              </a:solidFill>
              <a:effectLst/>
              <a:latin typeface="+mn-lt"/>
            </a:rPr>
            <a:t>Have a scented lamp, candle, lotions, liquid soap, scented markers or stickers available to smell to alert student</a:t>
          </a:r>
        </a:p>
      </dgm:t>
    </dgm:pt>
    <dgm:pt modelId="{17A1EB54-6085-4EE6-9251-53044523E706}" type="parTrans" cxnId="{A2CFD44B-41AF-4B1A-BEAD-EB0FD2D49B54}">
      <dgm:prSet/>
      <dgm:spPr/>
      <dgm:t>
        <a:bodyPr/>
        <a:lstStyle/>
        <a:p>
          <a:endParaRPr lang="en-GB"/>
        </a:p>
      </dgm:t>
    </dgm:pt>
    <dgm:pt modelId="{B6192261-28FE-40BD-87BA-045DFAE33613}" type="sibTrans" cxnId="{A2CFD44B-41AF-4B1A-BEAD-EB0FD2D49B54}">
      <dgm:prSet/>
      <dgm:spPr/>
      <dgm:t>
        <a:bodyPr/>
        <a:lstStyle/>
        <a:p>
          <a:endParaRPr lang="en-GB"/>
        </a:p>
      </dgm:t>
    </dgm:pt>
    <dgm:pt modelId="{BCFCCBC9-AD5D-4B08-B4E6-9E09FE0BE8C8}">
      <dgm:prSet custT="1"/>
      <dgm:spPr/>
      <dgm:t>
        <a:bodyPr/>
        <a:lstStyle/>
        <a:p>
          <a:r>
            <a:rPr lang="en-GB" sz="1800" b="0" i="0">
              <a:solidFill>
                <a:srgbClr val="2F2F2F"/>
              </a:solidFill>
              <a:effectLst/>
              <a:latin typeface="+mn-lt"/>
            </a:rPr>
            <a:t>Provide the student with a scent they prefer and allow the student to sniff the scent to stay alert</a:t>
          </a:r>
        </a:p>
      </dgm:t>
    </dgm:pt>
    <dgm:pt modelId="{2493B37E-8C84-4D6B-8545-CE3217A6ADE0}" type="parTrans" cxnId="{00C17BA7-AD9F-49A8-A275-6E102141DCB9}">
      <dgm:prSet/>
      <dgm:spPr/>
      <dgm:t>
        <a:bodyPr/>
        <a:lstStyle/>
        <a:p>
          <a:endParaRPr lang="en-GB"/>
        </a:p>
      </dgm:t>
    </dgm:pt>
    <dgm:pt modelId="{3F1BA37E-EB2C-4C94-A3EC-10848FB4898F}" type="sibTrans" cxnId="{00C17BA7-AD9F-49A8-A275-6E102141DCB9}">
      <dgm:prSet/>
      <dgm:spPr/>
      <dgm:t>
        <a:bodyPr/>
        <a:lstStyle/>
        <a:p>
          <a:endParaRPr lang="en-GB"/>
        </a:p>
      </dgm:t>
    </dgm:pt>
    <dgm:pt modelId="{F1214F87-338A-4D78-AF0C-34EB25BAA90D}">
      <dgm:prSet/>
      <dgm:spPr/>
      <dgm:t>
        <a:bodyPr/>
        <a:lstStyle/>
        <a:p>
          <a:endParaRPr lang="en-GB" sz="1600" b="0" i="0">
            <a:solidFill>
              <a:srgbClr val="2F2F2F"/>
            </a:solidFill>
            <a:effectLst/>
            <a:latin typeface="Myriad Pro"/>
          </a:endParaRPr>
        </a:p>
      </dgm:t>
    </dgm:pt>
    <dgm:pt modelId="{85050E34-6AFB-4C39-9C78-1C3571B29660}" type="parTrans" cxnId="{6C010C64-FA4C-4507-AD98-81C9AB5BE96E}">
      <dgm:prSet/>
      <dgm:spPr/>
      <dgm:t>
        <a:bodyPr/>
        <a:lstStyle/>
        <a:p>
          <a:endParaRPr lang="en-GB"/>
        </a:p>
      </dgm:t>
    </dgm:pt>
    <dgm:pt modelId="{F26F33BB-7615-4587-ADC0-DD65418453E1}" type="sibTrans" cxnId="{6C010C64-FA4C-4507-AD98-81C9AB5BE96E}">
      <dgm:prSet/>
      <dgm:spPr/>
      <dgm:t>
        <a:bodyPr/>
        <a:lstStyle/>
        <a:p>
          <a:endParaRPr lang="en-GB"/>
        </a:p>
      </dgm:t>
    </dgm:pt>
    <dgm:pt modelId="{2F41932F-9F6F-4380-9611-3DC545DE096A}" type="pres">
      <dgm:prSet presAssocID="{D8812B28-E842-4029-8BCF-B053388F656D}" presName="linear" presStyleCnt="0">
        <dgm:presLayoutVars>
          <dgm:animLvl val="lvl"/>
          <dgm:resizeHandles val="exact"/>
        </dgm:presLayoutVars>
      </dgm:prSet>
      <dgm:spPr/>
    </dgm:pt>
    <dgm:pt modelId="{C29CD4E7-A441-4963-BA7C-59DFC2DD1386}" type="pres">
      <dgm:prSet presAssocID="{EB2C5BE3-27FD-4AD5-8421-B7F6EB10F20D}" presName="parentText" presStyleLbl="node1" presStyleIdx="0" presStyleCnt="2" custLinFactNeighborX="-10627" custLinFactNeighborY="-19219">
        <dgm:presLayoutVars>
          <dgm:chMax val="0"/>
          <dgm:bulletEnabled val="1"/>
        </dgm:presLayoutVars>
      </dgm:prSet>
      <dgm:spPr/>
    </dgm:pt>
    <dgm:pt modelId="{6B644211-034C-4FDE-B32D-70A00CCF366F}" type="pres">
      <dgm:prSet presAssocID="{EB2C5BE3-27FD-4AD5-8421-B7F6EB10F20D}" presName="childText" presStyleLbl="revTx" presStyleIdx="0" presStyleCnt="2" custLinFactNeighborX="0" custLinFactNeighborY="9198">
        <dgm:presLayoutVars>
          <dgm:bulletEnabled val="1"/>
        </dgm:presLayoutVars>
      </dgm:prSet>
      <dgm:spPr/>
    </dgm:pt>
    <dgm:pt modelId="{A8AFAB57-C249-4578-8FB4-053167789726}" type="pres">
      <dgm:prSet presAssocID="{3140334D-159C-4535-97EE-A004B20AC21D}" presName="parentText" presStyleLbl="node1" presStyleIdx="1" presStyleCnt="2">
        <dgm:presLayoutVars>
          <dgm:chMax val="0"/>
          <dgm:bulletEnabled val="1"/>
        </dgm:presLayoutVars>
      </dgm:prSet>
      <dgm:spPr/>
    </dgm:pt>
    <dgm:pt modelId="{F638B14A-92D7-4C29-97D2-80D4FE5409D6}" type="pres">
      <dgm:prSet presAssocID="{3140334D-159C-4535-97EE-A004B20AC21D}" presName="childText" presStyleLbl="revTx" presStyleIdx="1" presStyleCnt="2">
        <dgm:presLayoutVars>
          <dgm:bulletEnabled val="1"/>
        </dgm:presLayoutVars>
      </dgm:prSet>
      <dgm:spPr/>
    </dgm:pt>
  </dgm:ptLst>
  <dgm:cxnLst>
    <dgm:cxn modelId="{2D8F2814-4460-471A-BA05-A36A89307EED}" type="presOf" srcId="{3140334D-159C-4535-97EE-A004B20AC21D}" destId="{A8AFAB57-C249-4578-8FB4-053167789726}" srcOrd="0" destOrd="0" presId="urn:microsoft.com/office/officeart/2005/8/layout/vList2"/>
    <dgm:cxn modelId="{B54B4316-011F-4445-8DFD-D64C87AD8CED}" type="presOf" srcId="{D8812B28-E842-4029-8BCF-B053388F656D}" destId="{2F41932F-9F6F-4380-9611-3DC545DE096A}" srcOrd="0" destOrd="0" presId="urn:microsoft.com/office/officeart/2005/8/layout/vList2"/>
    <dgm:cxn modelId="{19F66234-8792-4380-9B4B-1FDC754E1E18}" type="presOf" srcId="{0A73B145-BDA5-446D-94BF-E12B767B292A}" destId="{6B644211-034C-4FDE-B32D-70A00CCF366F}" srcOrd="0" destOrd="0" presId="urn:microsoft.com/office/officeart/2005/8/layout/vList2"/>
    <dgm:cxn modelId="{00A46D36-01B8-4C93-BF58-F43C6E75D327}" type="presOf" srcId="{EB2C5BE3-27FD-4AD5-8421-B7F6EB10F20D}" destId="{C29CD4E7-A441-4963-BA7C-59DFC2DD1386}" srcOrd="0" destOrd="0" presId="urn:microsoft.com/office/officeart/2005/8/layout/vList2"/>
    <dgm:cxn modelId="{6C010C64-FA4C-4507-AD98-81C9AB5BE96E}" srcId="{EB2C5BE3-27FD-4AD5-8421-B7F6EB10F20D}" destId="{F1214F87-338A-4D78-AF0C-34EB25BAA90D}" srcOrd="5" destOrd="0" parTransId="{85050E34-6AFB-4C39-9C78-1C3571B29660}" sibTransId="{F26F33BB-7615-4587-ADC0-DD65418453E1}"/>
    <dgm:cxn modelId="{2AACC26B-066F-4FD5-B991-D0848DFF1A0E}" srcId="{D8812B28-E842-4029-8BCF-B053388F656D}" destId="{EB2C5BE3-27FD-4AD5-8421-B7F6EB10F20D}" srcOrd="0" destOrd="0" parTransId="{285A79CE-DC84-41D0-9F32-20DBF484D48B}" sibTransId="{F1F4E65B-7A86-489B-87B0-8090CAA139BB}"/>
    <dgm:cxn modelId="{A2CFD44B-41AF-4B1A-BEAD-EB0FD2D49B54}" srcId="{EB2C5BE3-27FD-4AD5-8421-B7F6EB10F20D}" destId="{08CF8E8C-7731-458F-9021-0D32621509E1}" srcOrd="3" destOrd="0" parTransId="{17A1EB54-6085-4EE6-9251-53044523E706}" sibTransId="{B6192261-28FE-40BD-87BA-045DFAE33613}"/>
    <dgm:cxn modelId="{E2E76A76-97E5-4B90-9715-9C927C404CE5}" type="presOf" srcId="{08CF8E8C-7731-458F-9021-0D32621509E1}" destId="{6B644211-034C-4FDE-B32D-70A00CCF366F}" srcOrd="0" destOrd="3" presId="urn:microsoft.com/office/officeart/2005/8/layout/vList2"/>
    <dgm:cxn modelId="{E9286B58-3AD8-4452-A62A-61E9B364017B}" type="presOf" srcId="{81EAD31B-8787-43E8-AC5F-BF87D491951F}" destId="{6B644211-034C-4FDE-B32D-70A00CCF366F}" srcOrd="0" destOrd="2" presId="urn:microsoft.com/office/officeart/2005/8/layout/vList2"/>
    <dgm:cxn modelId="{AB410E7A-9F79-4573-9FD5-0C6B7830E1ED}" type="presOf" srcId="{D0DD86ED-783C-4FD5-AB8C-EA28A6CAAC66}" destId="{6B644211-034C-4FDE-B32D-70A00CCF366F}" srcOrd="0" destOrd="1" presId="urn:microsoft.com/office/officeart/2005/8/layout/vList2"/>
    <dgm:cxn modelId="{76DA2E8C-EF96-475B-A4BD-2D4BA1E43136}" type="presOf" srcId="{344C8542-44D8-4901-AD06-0A3CF44F4406}" destId="{F638B14A-92D7-4C29-97D2-80D4FE5409D6}" srcOrd="0" destOrd="0" presId="urn:microsoft.com/office/officeart/2005/8/layout/vList2"/>
    <dgm:cxn modelId="{95139EA5-978F-48B4-9B3B-E97CCD48BCFC}" srcId="{EB2C5BE3-27FD-4AD5-8421-B7F6EB10F20D}" destId="{D0DD86ED-783C-4FD5-AB8C-EA28A6CAAC66}" srcOrd="1" destOrd="0" parTransId="{F0B25B90-7AEA-4458-919A-ED2E718CDFBA}" sibTransId="{935F8608-174D-42BC-ABFC-6C9C41764696}"/>
    <dgm:cxn modelId="{00C17BA7-AD9F-49A8-A275-6E102141DCB9}" srcId="{EB2C5BE3-27FD-4AD5-8421-B7F6EB10F20D}" destId="{BCFCCBC9-AD5D-4B08-B4E6-9E09FE0BE8C8}" srcOrd="4" destOrd="0" parTransId="{2493B37E-8C84-4D6B-8545-CE3217A6ADE0}" sibTransId="{3F1BA37E-EB2C-4C94-A3EC-10848FB4898F}"/>
    <dgm:cxn modelId="{78D5CEAB-0DF6-4F38-8CAF-910302F193E0}" srcId="{D8812B28-E842-4029-8BCF-B053388F656D}" destId="{3140334D-159C-4535-97EE-A004B20AC21D}" srcOrd="1" destOrd="0" parTransId="{B6BD448D-ECB0-4118-9983-C51588424103}" sibTransId="{75B7C0D4-8FDB-4090-B995-5EC1FDFABF0D}"/>
    <dgm:cxn modelId="{69F1CDB7-481F-4DFC-9CB4-03C065BA7873}" srcId="{EB2C5BE3-27FD-4AD5-8421-B7F6EB10F20D}" destId="{81EAD31B-8787-43E8-AC5F-BF87D491951F}" srcOrd="2" destOrd="0" parTransId="{F4FBE32C-075B-44C0-AE91-4EEC02ADBBAF}" sibTransId="{677EA70D-A6F2-48E8-9E75-DE039B65719F}"/>
    <dgm:cxn modelId="{5AC834C9-949A-434C-A458-A39FC1EECBD1}" srcId="{3140334D-159C-4535-97EE-A004B20AC21D}" destId="{344C8542-44D8-4901-AD06-0A3CF44F4406}" srcOrd="0" destOrd="0" parTransId="{B72E183F-356C-475E-85CF-3E74AFA1F88F}" sibTransId="{3B1F6520-8931-4683-9D45-FA2D2561DC08}"/>
    <dgm:cxn modelId="{6831A2DB-4EAD-4BF4-9E7F-99AB12985910}" type="presOf" srcId="{F1214F87-338A-4D78-AF0C-34EB25BAA90D}" destId="{6B644211-034C-4FDE-B32D-70A00CCF366F}" srcOrd="0" destOrd="5" presId="urn:microsoft.com/office/officeart/2005/8/layout/vList2"/>
    <dgm:cxn modelId="{B31303DE-8679-44ED-8BAF-286019ACA81E}" srcId="{EB2C5BE3-27FD-4AD5-8421-B7F6EB10F20D}" destId="{0A73B145-BDA5-446D-94BF-E12B767B292A}" srcOrd="0" destOrd="0" parTransId="{F16667D5-BF25-44F1-8839-09B7687D7A43}" sibTransId="{C7C4769E-1FA6-45B0-B490-E3E231668444}"/>
    <dgm:cxn modelId="{D1CBBDFD-3569-4C28-AFEA-11B286923537}" type="presOf" srcId="{BCFCCBC9-AD5D-4B08-B4E6-9E09FE0BE8C8}" destId="{6B644211-034C-4FDE-B32D-70A00CCF366F}" srcOrd="0" destOrd="4" presId="urn:microsoft.com/office/officeart/2005/8/layout/vList2"/>
    <dgm:cxn modelId="{F2521BE5-96CE-4A90-A948-AAA1ED651BEC}" type="presParOf" srcId="{2F41932F-9F6F-4380-9611-3DC545DE096A}" destId="{C29CD4E7-A441-4963-BA7C-59DFC2DD1386}" srcOrd="0" destOrd="0" presId="urn:microsoft.com/office/officeart/2005/8/layout/vList2"/>
    <dgm:cxn modelId="{EC520953-FD5E-4CCB-A5D7-45F8AE3362E8}" type="presParOf" srcId="{2F41932F-9F6F-4380-9611-3DC545DE096A}" destId="{6B644211-034C-4FDE-B32D-70A00CCF366F}" srcOrd="1" destOrd="0" presId="urn:microsoft.com/office/officeart/2005/8/layout/vList2"/>
    <dgm:cxn modelId="{4E9E3209-3827-491C-B45B-7CBB3132B715}" type="presParOf" srcId="{2F41932F-9F6F-4380-9611-3DC545DE096A}" destId="{A8AFAB57-C249-4578-8FB4-053167789726}" srcOrd="2" destOrd="0" presId="urn:microsoft.com/office/officeart/2005/8/layout/vList2"/>
    <dgm:cxn modelId="{0B9D69C4-A9BA-4CEA-9D9B-2E393A5A676F}" type="presParOf" srcId="{2F41932F-9F6F-4380-9611-3DC545DE096A}" destId="{F638B14A-92D7-4C29-97D2-80D4FE5409D6}" srcOrd="3" destOrd="0" presId="urn:microsoft.com/office/officeart/2005/8/layout/vList2"/>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D8812B28-E842-4029-8BCF-B053388F656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1214F87-338A-4D78-AF0C-34EB25BAA90D}">
      <dgm:prSet/>
      <dgm:spPr/>
      <dgm:t>
        <a:bodyPr/>
        <a:lstStyle/>
        <a:p>
          <a:r>
            <a:rPr lang="en-GB" b="1"/>
            <a:t>Weighted blanket/ Heavy quilt/ Compression vest/ Heavy backpack. </a:t>
          </a:r>
          <a:r>
            <a:rPr lang="en-GB" b="1" u="sng"/>
            <a:t>Check weight guidance before use.</a:t>
          </a:r>
          <a:endParaRPr lang="en-GB" b="1" i="0" u="sng">
            <a:solidFill>
              <a:srgbClr val="2F2F2F"/>
            </a:solidFill>
            <a:effectLst/>
            <a:latin typeface="Myriad Pro"/>
          </a:endParaRPr>
        </a:p>
      </dgm:t>
    </dgm:pt>
    <dgm:pt modelId="{85050E34-6AFB-4C39-9C78-1C3571B29660}" type="parTrans" cxnId="{6C010C64-FA4C-4507-AD98-81C9AB5BE96E}">
      <dgm:prSet/>
      <dgm:spPr/>
      <dgm:t>
        <a:bodyPr/>
        <a:lstStyle/>
        <a:p>
          <a:endParaRPr lang="en-GB"/>
        </a:p>
      </dgm:t>
    </dgm:pt>
    <dgm:pt modelId="{F26F33BB-7615-4587-ADC0-DD65418453E1}" type="sibTrans" cxnId="{6C010C64-FA4C-4507-AD98-81C9AB5BE96E}">
      <dgm:prSet/>
      <dgm:spPr/>
      <dgm:t>
        <a:bodyPr/>
        <a:lstStyle/>
        <a:p>
          <a:endParaRPr lang="en-GB"/>
        </a:p>
      </dgm:t>
    </dgm:pt>
    <dgm:pt modelId="{3B797AB0-5136-4252-A6CB-026ADDCC26DB}">
      <dgm:prSet/>
      <dgm:spPr/>
      <dgm:t>
        <a:bodyPr/>
        <a:lstStyle/>
        <a:p>
          <a:r>
            <a:rPr lang="en-GB" b="1"/>
            <a:t>Have ‘heavy jobs’ available e.g. carrying shopping, carrying laundry, pushing and pulling things – especially when changing to a different location or going down the stairs </a:t>
          </a:r>
        </a:p>
      </dgm:t>
    </dgm:pt>
    <dgm:pt modelId="{DF53D464-04B3-41D0-9FC9-5B75423367FE}" type="parTrans" cxnId="{A6F3AD91-FF32-4AA8-8766-9003E916379E}">
      <dgm:prSet/>
      <dgm:spPr/>
      <dgm:t>
        <a:bodyPr/>
        <a:lstStyle/>
        <a:p>
          <a:endParaRPr lang="en-GB"/>
        </a:p>
      </dgm:t>
    </dgm:pt>
    <dgm:pt modelId="{1E2DFF27-11C3-4B21-A7C3-7CF011DD30B4}" type="sibTrans" cxnId="{A6F3AD91-FF32-4AA8-8766-9003E916379E}">
      <dgm:prSet/>
      <dgm:spPr/>
      <dgm:t>
        <a:bodyPr/>
        <a:lstStyle/>
        <a:p>
          <a:endParaRPr lang="en-GB"/>
        </a:p>
      </dgm:t>
    </dgm:pt>
    <dgm:pt modelId="{166D5DBB-F084-4DB4-93FC-376CF8C00089}">
      <dgm:prSet/>
      <dgm:spPr/>
      <dgm:t>
        <a:bodyPr/>
        <a:lstStyle/>
        <a:p>
          <a:r>
            <a:rPr lang="en-GB" b="1"/>
            <a:t>Provide lots of opportunities for active play e.g. trampoline, swimming, biking, rollerblading, climbing, skiing – Work on muscle strength, this improves the feeling of proprioception!</a:t>
          </a:r>
        </a:p>
      </dgm:t>
    </dgm:pt>
    <dgm:pt modelId="{FE47A035-04CF-4A82-92FD-66502E561402}" type="parTrans" cxnId="{F182E31F-559B-446A-B5F5-ED6EDF6CAB05}">
      <dgm:prSet/>
      <dgm:spPr/>
      <dgm:t>
        <a:bodyPr/>
        <a:lstStyle/>
        <a:p>
          <a:endParaRPr lang="en-GB"/>
        </a:p>
      </dgm:t>
    </dgm:pt>
    <dgm:pt modelId="{1B2DBD52-9494-4290-855D-D17BCFD92CFF}" type="sibTrans" cxnId="{F182E31F-559B-446A-B5F5-ED6EDF6CAB05}">
      <dgm:prSet/>
      <dgm:spPr/>
      <dgm:t>
        <a:bodyPr/>
        <a:lstStyle/>
        <a:p>
          <a:endParaRPr lang="en-GB"/>
        </a:p>
      </dgm:t>
    </dgm:pt>
    <dgm:pt modelId="{2F41932F-9F6F-4380-9611-3DC545DE096A}" type="pres">
      <dgm:prSet presAssocID="{D8812B28-E842-4029-8BCF-B053388F656D}" presName="linear" presStyleCnt="0">
        <dgm:presLayoutVars>
          <dgm:animLvl val="lvl"/>
          <dgm:resizeHandles val="exact"/>
        </dgm:presLayoutVars>
      </dgm:prSet>
      <dgm:spPr/>
    </dgm:pt>
    <dgm:pt modelId="{5AB4CAF0-E5C4-452F-B235-99A8ACE3BAA1}" type="pres">
      <dgm:prSet presAssocID="{F1214F87-338A-4D78-AF0C-34EB25BAA90D}" presName="parentText" presStyleLbl="node1" presStyleIdx="0" presStyleCnt="3" custLinFactNeighborX="-1078" custLinFactNeighborY="4291">
        <dgm:presLayoutVars>
          <dgm:chMax val="0"/>
          <dgm:bulletEnabled val="1"/>
        </dgm:presLayoutVars>
      </dgm:prSet>
      <dgm:spPr/>
    </dgm:pt>
    <dgm:pt modelId="{E902432D-1C7F-4B1A-875F-70F429AC7952}" type="pres">
      <dgm:prSet presAssocID="{F26F33BB-7615-4587-ADC0-DD65418453E1}" presName="spacer" presStyleCnt="0"/>
      <dgm:spPr/>
    </dgm:pt>
    <dgm:pt modelId="{603DFBDF-6757-4A27-8BAA-21837CE6050A}" type="pres">
      <dgm:prSet presAssocID="{3B797AB0-5136-4252-A6CB-026ADDCC26DB}" presName="parentText" presStyleLbl="node1" presStyleIdx="1" presStyleCnt="3">
        <dgm:presLayoutVars>
          <dgm:chMax val="0"/>
          <dgm:bulletEnabled val="1"/>
        </dgm:presLayoutVars>
      </dgm:prSet>
      <dgm:spPr/>
    </dgm:pt>
    <dgm:pt modelId="{17831F79-ACE0-4D6F-A47C-EFE114D1F551}" type="pres">
      <dgm:prSet presAssocID="{1E2DFF27-11C3-4B21-A7C3-7CF011DD30B4}" presName="spacer" presStyleCnt="0"/>
      <dgm:spPr/>
    </dgm:pt>
    <dgm:pt modelId="{0C6D0F12-F364-41B6-8404-8162BAA173FF}" type="pres">
      <dgm:prSet presAssocID="{166D5DBB-F084-4DB4-93FC-376CF8C00089}" presName="parentText" presStyleLbl="node1" presStyleIdx="2" presStyleCnt="3">
        <dgm:presLayoutVars>
          <dgm:chMax val="0"/>
          <dgm:bulletEnabled val="1"/>
        </dgm:presLayoutVars>
      </dgm:prSet>
      <dgm:spPr/>
    </dgm:pt>
  </dgm:ptLst>
  <dgm:cxnLst>
    <dgm:cxn modelId="{B54B4316-011F-4445-8DFD-D64C87AD8CED}" type="presOf" srcId="{D8812B28-E842-4029-8BCF-B053388F656D}" destId="{2F41932F-9F6F-4380-9611-3DC545DE096A}" srcOrd="0" destOrd="0" presId="urn:microsoft.com/office/officeart/2005/8/layout/vList2"/>
    <dgm:cxn modelId="{F182E31F-559B-446A-B5F5-ED6EDF6CAB05}" srcId="{D8812B28-E842-4029-8BCF-B053388F656D}" destId="{166D5DBB-F084-4DB4-93FC-376CF8C00089}" srcOrd="2" destOrd="0" parTransId="{FE47A035-04CF-4A82-92FD-66502E561402}" sibTransId="{1B2DBD52-9494-4290-855D-D17BCFD92CFF}"/>
    <dgm:cxn modelId="{1C249B3D-C51B-4C26-BB73-951DD01A0746}" type="presOf" srcId="{3B797AB0-5136-4252-A6CB-026ADDCC26DB}" destId="{603DFBDF-6757-4A27-8BAA-21837CE6050A}" srcOrd="0" destOrd="0" presId="urn:microsoft.com/office/officeart/2005/8/layout/vList2"/>
    <dgm:cxn modelId="{6C010C64-FA4C-4507-AD98-81C9AB5BE96E}" srcId="{D8812B28-E842-4029-8BCF-B053388F656D}" destId="{F1214F87-338A-4D78-AF0C-34EB25BAA90D}" srcOrd="0" destOrd="0" parTransId="{85050E34-6AFB-4C39-9C78-1C3571B29660}" sibTransId="{F26F33BB-7615-4587-ADC0-DD65418453E1}"/>
    <dgm:cxn modelId="{A6F3AD91-FF32-4AA8-8766-9003E916379E}" srcId="{D8812B28-E842-4029-8BCF-B053388F656D}" destId="{3B797AB0-5136-4252-A6CB-026ADDCC26DB}" srcOrd="1" destOrd="0" parTransId="{DF53D464-04B3-41D0-9FC9-5B75423367FE}" sibTransId="{1E2DFF27-11C3-4B21-A7C3-7CF011DD30B4}"/>
    <dgm:cxn modelId="{190D2A97-997E-45EC-A8E3-F7A9DA276A44}" type="presOf" srcId="{166D5DBB-F084-4DB4-93FC-376CF8C00089}" destId="{0C6D0F12-F364-41B6-8404-8162BAA173FF}" srcOrd="0" destOrd="0" presId="urn:microsoft.com/office/officeart/2005/8/layout/vList2"/>
    <dgm:cxn modelId="{BF084DA1-23CE-4A07-8FAF-A76E2B45F2EE}" type="presOf" srcId="{F1214F87-338A-4D78-AF0C-34EB25BAA90D}" destId="{5AB4CAF0-E5C4-452F-B235-99A8ACE3BAA1}" srcOrd="0" destOrd="0" presId="urn:microsoft.com/office/officeart/2005/8/layout/vList2"/>
    <dgm:cxn modelId="{2DADAE9F-E867-498E-8B86-E2C41EE56816}" type="presParOf" srcId="{2F41932F-9F6F-4380-9611-3DC545DE096A}" destId="{5AB4CAF0-E5C4-452F-B235-99A8ACE3BAA1}" srcOrd="0" destOrd="0" presId="urn:microsoft.com/office/officeart/2005/8/layout/vList2"/>
    <dgm:cxn modelId="{2F749641-B9AF-4F71-947C-81AFDA581350}" type="presParOf" srcId="{2F41932F-9F6F-4380-9611-3DC545DE096A}" destId="{E902432D-1C7F-4B1A-875F-70F429AC7952}" srcOrd="1" destOrd="0" presId="urn:microsoft.com/office/officeart/2005/8/layout/vList2"/>
    <dgm:cxn modelId="{4EFA2AC6-67F8-4428-AB9B-D5F4948BA11E}" type="presParOf" srcId="{2F41932F-9F6F-4380-9611-3DC545DE096A}" destId="{603DFBDF-6757-4A27-8BAA-21837CE6050A}" srcOrd="2" destOrd="0" presId="urn:microsoft.com/office/officeart/2005/8/layout/vList2"/>
    <dgm:cxn modelId="{DA0E28D5-AAB4-4C39-8615-6220153AB670}" type="presParOf" srcId="{2F41932F-9F6F-4380-9611-3DC545DE096A}" destId="{17831F79-ACE0-4D6F-A47C-EFE114D1F551}" srcOrd="3" destOrd="0" presId="urn:microsoft.com/office/officeart/2005/8/layout/vList2"/>
    <dgm:cxn modelId="{D478174B-8C5B-45B6-9B30-8B05202BCF13}" type="presParOf" srcId="{2F41932F-9F6F-4380-9611-3DC545DE096A}" destId="{0C6D0F12-F364-41B6-8404-8162BAA173FF}" srcOrd="4" destOrd="0" presId="urn:microsoft.com/office/officeart/2005/8/layout/vList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D8812B28-E842-4029-8BCF-B053388F656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920692-CE3C-4983-A381-3982A1536CED}">
      <dgm:prSet custT="1"/>
      <dgm:spPr/>
      <dgm:t>
        <a:bodyPr/>
        <a:lstStyle/>
        <a:p>
          <a:r>
            <a:rPr lang="en-GB" sz="1800" b="1"/>
            <a:t>Allow individuals to control their own movements as much as possible </a:t>
          </a:r>
        </a:p>
      </dgm:t>
    </dgm:pt>
    <dgm:pt modelId="{289296EB-9FB7-45E1-8B6E-8561C74F34A9}" type="parTrans" cxnId="{E55C9E7A-59A8-4AC7-9EDF-EF2F7AC47EFA}">
      <dgm:prSet/>
      <dgm:spPr/>
      <dgm:t>
        <a:bodyPr/>
        <a:lstStyle/>
        <a:p>
          <a:endParaRPr lang="en-GB"/>
        </a:p>
      </dgm:t>
    </dgm:pt>
    <dgm:pt modelId="{E7866B86-E3AB-40B8-97A0-B48C20416012}" type="sibTrans" cxnId="{E55C9E7A-59A8-4AC7-9EDF-EF2F7AC47EFA}">
      <dgm:prSet/>
      <dgm:spPr/>
      <dgm:t>
        <a:bodyPr/>
        <a:lstStyle/>
        <a:p>
          <a:endParaRPr lang="en-GB"/>
        </a:p>
      </dgm:t>
    </dgm:pt>
    <dgm:pt modelId="{CB683D56-24E4-4033-A0E2-1D207C7FAD20}">
      <dgm:prSet custT="1"/>
      <dgm:spPr/>
      <dgm:t>
        <a:bodyPr/>
        <a:lstStyle/>
        <a:p>
          <a:r>
            <a:rPr lang="en-GB" sz="1800" b="1" i="0" dirty="0">
              <a:solidFill>
                <a:schemeClr val="bg1"/>
              </a:solidFill>
              <a:effectLst/>
              <a:latin typeface="+mn-lt"/>
            </a:rPr>
            <a:t>Provide alternative games and activities in P.E. and the playground which do not involve fast, unpredictable movement</a:t>
          </a:r>
        </a:p>
      </dgm:t>
    </dgm:pt>
    <dgm:pt modelId="{254487FE-5A28-4695-9221-F15E8E283835}" type="parTrans" cxnId="{8334A9F0-64CD-49E9-8265-64DCC75D1534}">
      <dgm:prSet/>
      <dgm:spPr/>
      <dgm:t>
        <a:bodyPr/>
        <a:lstStyle/>
        <a:p>
          <a:endParaRPr lang="en-GB"/>
        </a:p>
      </dgm:t>
    </dgm:pt>
    <dgm:pt modelId="{8118EF82-DF48-4247-A6F9-EFA3E4994F32}" type="sibTrans" cxnId="{8334A9F0-64CD-49E9-8265-64DCC75D1534}">
      <dgm:prSet/>
      <dgm:spPr/>
      <dgm:t>
        <a:bodyPr/>
        <a:lstStyle/>
        <a:p>
          <a:endParaRPr lang="en-GB"/>
        </a:p>
      </dgm:t>
    </dgm:pt>
    <dgm:pt modelId="{73203DEA-5F70-40DC-89C8-F67B70C358B8}">
      <dgm:prSet custT="1"/>
      <dgm:spPr/>
      <dgm:t>
        <a:bodyPr/>
        <a:lstStyle/>
        <a:p>
          <a:r>
            <a:rPr lang="en-GB" sz="1800" b="1" i="0" dirty="0">
              <a:solidFill>
                <a:schemeClr val="bg1"/>
              </a:solidFill>
              <a:effectLst/>
              <a:latin typeface="+mn-lt"/>
            </a:rPr>
            <a:t>Encourage the student to participate in activities which involve up/down movements and this is easier to tolerate than backward or spinning movements</a:t>
          </a:r>
        </a:p>
      </dgm:t>
    </dgm:pt>
    <dgm:pt modelId="{4DCF7089-BC06-4737-A27B-A5968040FB44}" type="parTrans" cxnId="{4B4E7E22-A178-4B65-B52A-399FAC0F4EA0}">
      <dgm:prSet/>
      <dgm:spPr/>
      <dgm:t>
        <a:bodyPr/>
        <a:lstStyle/>
        <a:p>
          <a:endParaRPr lang="en-GB"/>
        </a:p>
      </dgm:t>
    </dgm:pt>
    <dgm:pt modelId="{DAAC8014-5F05-4F9D-8BFB-D866E4EB6D89}" type="sibTrans" cxnId="{4B4E7E22-A178-4B65-B52A-399FAC0F4EA0}">
      <dgm:prSet/>
      <dgm:spPr/>
      <dgm:t>
        <a:bodyPr/>
        <a:lstStyle/>
        <a:p>
          <a:endParaRPr lang="en-GB"/>
        </a:p>
      </dgm:t>
    </dgm:pt>
    <dgm:pt modelId="{A9890F94-D767-43F1-BA7E-C3AF6CE6DFC8}">
      <dgm:prSet custT="1"/>
      <dgm:spPr/>
      <dgm:t>
        <a:bodyPr/>
        <a:lstStyle/>
        <a:p>
          <a:r>
            <a:rPr lang="en-GB" sz="1800" b="1" i="0">
              <a:solidFill>
                <a:schemeClr val="bg1"/>
              </a:solidFill>
              <a:effectLst/>
              <a:latin typeface="+mn-lt"/>
            </a:rPr>
            <a:t>Set up a games room in school for break and lunchtimes and provide a range of board games as an alternative to playground activities</a:t>
          </a:r>
          <a:endParaRPr lang="en-GB" sz="1800" b="1">
            <a:solidFill>
              <a:schemeClr val="bg1"/>
            </a:solidFill>
            <a:latin typeface="+mn-lt"/>
          </a:endParaRPr>
        </a:p>
      </dgm:t>
    </dgm:pt>
    <dgm:pt modelId="{382F9503-E5E3-444F-AE1A-DA6C4F6C5B06}" type="parTrans" cxnId="{6832F3C7-C73C-45FB-AE1C-305F239D274A}">
      <dgm:prSet/>
      <dgm:spPr/>
      <dgm:t>
        <a:bodyPr/>
        <a:lstStyle/>
        <a:p>
          <a:endParaRPr lang="en-GB"/>
        </a:p>
      </dgm:t>
    </dgm:pt>
    <dgm:pt modelId="{898916DE-2035-4C5E-82F2-C31332CE268F}" type="sibTrans" cxnId="{6832F3C7-C73C-45FB-AE1C-305F239D274A}">
      <dgm:prSet/>
      <dgm:spPr/>
      <dgm:t>
        <a:bodyPr/>
        <a:lstStyle/>
        <a:p>
          <a:endParaRPr lang="en-GB"/>
        </a:p>
      </dgm:t>
    </dgm:pt>
    <dgm:pt modelId="{705C1558-1119-4852-A042-FA1B02D0E8CB}">
      <dgm:prSet custT="1"/>
      <dgm:spPr/>
      <dgm:t>
        <a:bodyPr/>
        <a:lstStyle/>
        <a:p>
          <a:r>
            <a:rPr lang="en-GB" sz="1800" b="1" i="0">
              <a:solidFill>
                <a:schemeClr val="bg1"/>
              </a:solidFill>
              <a:effectLst/>
              <a:latin typeface="+mn-lt"/>
            </a:rPr>
            <a:t>Use visual strategies to explain what it expected in an activity as this may also increase participation e.g. visual work system, written instructions</a:t>
          </a:r>
          <a:endParaRPr lang="en-GB" sz="1800" b="1">
            <a:solidFill>
              <a:schemeClr val="bg1"/>
            </a:solidFill>
            <a:latin typeface="+mn-lt"/>
          </a:endParaRPr>
        </a:p>
      </dgm:t>
    </dgm:pt>
    <dgm:pt modelId="{62F9751D-A966-45AF-9C4C-BDEE121113F0}" type="parTrans" cxnId="{06D28526-6E43-4C0B-9EC7-94BBD6FD3CDA}">
      <dgm:prSet/>
      <dgm:spPr/>
      <dgm:t>
        <a:bodyPr/>
        <a:lstStyle/>
        <a:p>
          <a:endParaRPr lang="en-GB"/>
        </a:p>
      </dgm:t>
    </dgm:pt>
    <dgm:pt modelId="{BBD8D525-2353-4325-B26A-B0A43B17C242}" type="sibTrans" cxnId="{06D28526-6E43-4C0B-9EC7-94BBD6FD3CDA}">
      <dgm:prSet/>
      <dgm:spPr/>
      <dgm:t>
        <a:bodyPr/>
        <a:lstStyle/>
        <a:p>
          <a:endParaRPr lang="en-GB"/>
        </a:p>
      </dgm:t>
    </dgm:pt>
    <dgm:pt modelId="{7250F38E-1044-410B-87CC-891C6313DECE}">
      <dgm:prSet custT="1"/>
      <dgm:spPr/>
      <dgm:t>
        <a:bodyPr/>
        <a:lstStyle/>
        <a:p>
          <a:r>
            <a:rPr lang="en-GB" sz="1800" b="1" i="0">
              <a:solidFill>
                <a:schemeClr val="bg1"/>
              </a:solidFill>
              <a:effectLst/>
              <a:latin typeface="+mn-lt"/>
            </a:rPr>
            <a:t>Provide a</a:t>
          </a:r>
          <a:r>
            <a:rPr lang="en-GB" sz="1800" b="1" i="0" u="none" strike="noStrike">
              <a:solidFill>
                <a:schemeClr val="bg1"/>
              </a:solidFill>
              <a:effectLst/>
              <a:latin typeface="+mn-lt"/>
              <a:hlinkClick xmlns:r="http://schemas.openxmlformats.org/officeDocument/2006/relationships" r:id="rId1">
                <a:extLst>
                  <a:ext uri="{A12FA001-AC4F-418D-AE19-62706E023703}">
                    <ahyp:hlinkClr xmlns:ahyp="http://schemas.microsoft.com/office/drawing/2018/hyperlinkcolor" val="tx"/>
                  </a:ext>
                </a:extLst>
              </a:hlinkClick>
            </a:rPr>
            <a:t> calm card </a:t>
          </a:r>
          <a:r>
            <a:rPr lang="en-GB" sz="1800" b="1" i="0">
              <a:solidFill>
                <a:schemeClr val="bg1"/>
              </a:solidFill>
              <a:effectLst/>
              <a:latin typeface="+mn-lt"/>
            </a:rPr>
            <a:t>so the student can request a break from the movement activity if he is feeling overwhelmed.</a:t>
          </a:r>
        </a:p>
      </dgm:t>
    </dgm:pt>
    <dgm:pt modelId="{562D8BB4-D10E-48B7-A085-464184822FAE}" type="parTrans" cxnId="{91406AC6-8D84-4033-88B6-C35542A922C1}">
      <dgm:prSet/>
      <dgm:spPr/>
      <dgm:t>
        <a:bodyPr/>
        <a:lstStyle/>
        <a:p>
          <a:endParaRPr lang="en-GB"/>
        </a:p>
      </dgm:t>
    </dgm:pt>
    <dgm:pt modelId="{ABEC7A74-367A-4F7A-BBAA-C65629076637}" type="sibTrans" cxnId="{91406AC6-8D84-4033-88B6-C35542A922C1}">
      <dgm:prSet/>
      <dgm:spPr/>
      <dgm:t>
        <a:bodyPr/>
        <a:lstStyle/>
        <a:p>
          <a:endParaRPr lang="en-GB"/>
        </a:p>
      </dgm:t>
    </dgm:pt>
    <dgm:pt modelId="{96DCDAC9-85E6-4F05-848C-C22B742D5AF3}">
      <dgm:prSet/>
      <dgm:spPr/>
      <dgm:t>
        <a:bodyPr/>
        <a:lstStyle/>
        <a:p>
          <a:endParaRPr lang="en-GB" sz="900" b="0" i="0">
            <a:solidFill>
              <a:srgbClr val="2F2F2F"/>
            </a:solidFill>
            <a:effectLst/>
            <a:latin typeface="Myriad Pro"/>
          </a:endParaRPr>
        </a:p>
      </dgm:t>
    </dgm:pt>
    <dgm:pt modelId="{4D460389-5341-4725-B29B-B9AC4D9B28EF}" type="parTrans" cxnId="{05B25768-A54A-4A1E-A1D8-C4CE9B0F3065}">
      <dgm:prSet/>
      <dgm:spPr/>
      <dgm:t>
        <a:bodyPr/>
        <a:lstStyle/>
        <a:p>
          <a:endParaRPr lang="en-GB"/>
        </a:p>
      </dgm:t>
    </dgm:pt>
    <dgm:pt modelId="{3E8DF6F4-9F68-4D3D-9338-129BE7E34361}" type="sibTrans" cxnId="{05B25768-A54A-4A1E-A1D8-C4CE9B0F3065}">
      <dgm:prSet/>
      <dgm:spPr/>
      <dgm:t>
        <a:bodyPr/>
        <a:lstStyle/>
        <a:p>
          <a:endParaRPr lang="en-GB"/>
        </a:p>
      </dgm:t>
    </dgm:pt>
    <dgm:pt modelId="{2F41932F-9F6F-4380-9611-3DC545DE096A}" type="pres">
      <dgm:prSet presAssocID="{D8812B28-E842-4029-8BCF-B053388F656D}" presName="linear" presStyleCnt="0">
        <dgm:presLayoutVars>
          <dgm:animLvl val="lvl"/>
          <dgm:resizeHandles val="exact"/>
        </dgm:presLayoutVars>
      </dgm:prSet>
      <dgm:spPr/>
    </dgm:pt>
    <dgm:pt modelId="{153884C2-E2C3-4CA8-8A65-18212D0B3EAB}" type="pres">
      <dgm:prSet presAssocID="{98920692-CE3C-4983-A381-3982A1536CED}" presName="parentText" presStyleLbl="node1" presStyleIdx="0" presStyleCnt="6" custLinFactNeighborY="-12061">
        <dgm:presLayoutVars>
          <dgm:chMax val="0"/>
          <dgm:bulletEnabled val="1"/>
        </dgm:presLayoutVars>
      </dgm:prSet>
      <dgm:spPr/>
    </dgm:pt>
    <dgm:pt modelId="{1154FA76-B64B-4D36-9118-48350413D122}" type="pres">
      <dgm:prSet presAssocID="{E7866B86-E3AB-40B8-97A0-B48C20416012}" presName="spacer" presStyleCnt="0"/>
      <dgm:spPr/>
    </dgm:pt>
    <dgm:pt modelId="{051F4D8B-E8C3-453F-9D6F-134B951E1C72}" type="pres">
      <dgm:prSet presAssocID="{CB683D56-24E4-4033-A0E2-1D207C7FAD20}" presName="parentText" presStyleLbl="node1" presStyleIdx="1" presStyleCnt="6">
        <dgm:presLayoutVars>
          <dgm:chMax val="0"/>
          <dgm:bulletEnabled val="1"/>
        </dgm:presLayoutVars>
      </dgm:prSet>
      <dgm:spPr/>
    </dgm:pt>
    <dgm:pt modelId="{59226638-AB9C-447D-A0D9-CFCCCDEDDA6A}" type="pres">
      <dgm:prSet presAssocID="{8118EF82-DF48-4247-A6F9-EFA3E4994F32}" presName="spacer" presStyleCnt="0"/>
      <dgm:spPr/>
    </dgm:pt>
    <dgm:pt modelId="{57707E28-329C-4667-84FC-745335A16289}" type="pres">
      <dgm:prSet presAssocID="{73203DEA-5F70-40DC-89C8-F67B70C358B8}" presName="parentText" presStyleLbl="node1" presStyleIdx="2" presStyleCnt="6">
        <dgm:presLayoutVars>
          <dgm:chMax val="0"/>
          <dgm:bulletEnabled val="1"/>
        </dgm:presLayoutVars>
      </dgm:prSet>
      <dgm:spPr/>
    </dgm:pt>
    <dgm:pt modelId="{1C383C0A-6F55-4C2E-A5AB-F6113C96F7B4}" type="pres">
      <dgm:prSet presAssocID="{73203DEA-5F70-40DC-89C8-F67B70C358B8}" presName="childText" presStyleLbl="revTx" presStyleIdx="0" presStyleCnt="1">
        <dgm:presLayoutVars>
          <dgm:bulletEnabled val="1"/>
        </dgm:presLayoutVars>
      </dgm:prSet>
      <dgm:spPr/>
    </dgm:pt>
    <dgm:pt modelId="{3827A7BB-1FD6-4DED-A1C7-3C9794AC800F}" type="pres">
      <dgm:prSet presAssocID="{A9890F94-D767-43F1-BA7E-C3AF6CE6DFC8}" presName="parentText" presStyleLbl="node1" presStyleIdx="3" presStyleCnt="6">
        <dgm:presLayoutVars>
          <dgm:chMax val="0"/>
          <dgm:bulletEnabled val="1"/>
        </dgm:presLayoutVars>
      </dgm:prSet>
      <dgm:spPr/>
    </dgm:pt>
    <dgm:pt modelId="{85D1DD96-EBF9-42E5-AE2F-76202C864727}" type="pres">
      <dgm:prSet presAssocID="{898916DE-2035-4C5E-82F2-C31332CE268F}" presName="spacer" presStyleCnt="0"/>
      <dgm:spPr/>
    </dgm:pt>
    <dgm:pt modelId="{7E02D2D5-7E35-41A1-8BCA-ED5D6E8DC09D}" type="pres">
      <dgm:prSet presAssocID="{705C1558-1119-4852-A042-FA1B02D0E8CB}" presName="parentText" presStyleLbl="node1" presStyleIdx="4" presStyleCnt="6">
        <dgm:presLayoutVars>
          <dgm:chMax val="0"/>
          <dgm:bulletEnabled val="1"/>
        </dgm:presLayoutVars>
      </dgm:prSet>
      <dgm:spPr/>
    </dgm:pt>
    <dgm:pt modelId="{17D93F0D-716C-409C-AF3A-DE48E1DA5DB4}" type="pres">
      <dgm:prSet presAssocID="{BBD8D525-2353-4325-B26A-B0A43B17C242}" presName="spacer" presStyleCnt="0"/>
      <dgm:spPr/>
    </dgm:pt>
    <dgm:pt modelId="{8845DD13-E362-4A89-A66F-631BDE7ABE00}" type="pres">
      <dgm:prSet presAssocID="{7250F38E-1044-410B-87CC-891C6313DECE}" presName="parentText" presStyleLbl="node1" presStyleIdx="5" presStyleCnt="6">
        <dgm:presLayoutVars>
          <dgm:chMax val="0"/>
          <dgm:bulletEnabled val="1"/>
        </dgm:presLayoutVars>
      </dgm:prSet>
      <dgm:spPr/>
    </dgm:pt>
  </dgm:ptLst>
  <dgm:cxnLst>
    <dgm:cxn modelId="{396B7C01-F78D-4226-A08A-C6FD51379D6C}" type="presOf" srcId="{CB683D56-24E4-4033-A0E2-1D207C7FAD20}" destId="{051F4D8B-E8C3-453F-9D6F-134B951E1C72}" srcOrd="0" destOrd="0" presId="urn:microsoft.com/office/officeart/2005/8/layout/vList2"/>
    <dgm:cxn modelId="{B54B4316-011F-4445-8DFD-D64C87AD8CED}" type="presOf" srcId="{D8812B28-E842-4029-8BCF-B053388F656D}" destId="{2F41932F-9F6F-4380-9611-3DC545DE096A}" srcOrd="0" destOrd="0" presId="urn:microsoft.com/office/officeart/2005/8/layout/vList2"/>
    <dgm:cxn modelId="{4B4E7E22-A178-4B65-B52A-399FAC0F4EA0}" srcId="{D8812B28-E842-4029-8BCF-B053388F656D}" destId="{73203DEA-5F70-40DC-89C8-F67B70C358B8}" srcOrd="2" destOrd="0" parTransId="{4DCF7089-BC06-4737-A27B-A5968040FB44}" sibTransId="{DAAC8014-5F05-4F9D-8BFB-D866E4EB6D89}"/>
    <dgm:cxn modelId="{06D28526-6E43-4C0B-9EC7-94BBD6FD3CDA}" srcId="{D8812B28-E842-4029-8BCF-B053388F656D}" destId="{705C1558-1119-4852-A042-FA1B02D0E8CB}" srcOrd="4" destOrd="0" parTransId="{62F9751D-A966-45AF-9C4C-BDEE121113F0}" sibTransId="{BBD8D525-2353-4325-B26A-B0A43B17C242}"/>
    <dgm:cxn modelId="{05B25768-A54A-4A1E-A1D8-C4CE9B0F3065}" srcId="{73203DEA-5F70-40DC-89C8-F67B70C358B8}" destId="{96DCDAC9-85E6-4F05-848C-C22B742D5AF3}" srcOrd="0" destOrd="0" parTransId="{4D460389-5341-4725-B29B-B9AC4D9B28EF}" sibTransId="{3E8DF6F4-9F68-4D3D-9338-129BE7E34361}"/>
    <dgm:cxn modelId="{3D642979-411D-4D56-8A2C-50763A81F686}" type="presOf" srcId="{73203DEA-5F70-40DC-89C8-F67B70C358B8}" destId="{57707E28-329C-4667-84FC-745335A16289}" srcOrd="0" destOrd="0" presId="urn:microsoft.com/office/officeart/2005/8/layout/vList2"/>
    <dgm:cxn modelId="{E55C9E7A-59A8-4AC7-9EDF-EF2F7AC47EFA}" srcId="{D8812B28-E842-4029-8BCF-B053388F656D}" destId="{98920692-CE3C-4983-A381-3982A1536CED}" srcOrd="0" destOrd="0" parTransId="{289296EB-9FB7-45E1-8B6E-8561C74F34A9}" sibTransId="{E7866B86-E3AB-40B8-97A0-B48C20416012}"/>
    <dgm:cxn modelId="{70ED9780-E261-499A-B2E7-B2659B3F8D2E}" type="presOf" srcId="{98920692-CE3C-4983-A381-3982A1536CED}" destId="{153884C2-E2C3-4CA8-8A65-18212D0B3EAB}" srcOrd="0" destOrd="0" presId="urn:microsoft.com/office/officeart/2005/8/layout/vList2"/>
    <dgm:cxn modelId="{BDF60897-B47B-47D7-AE76-FD9848A2AB04}" type="presOf" srcId="{705C1558-1119-4852-A042-FA1B02D0E8CB}" destId="{7E02D2D5-7E35-41A1-8BCA-ED5D6E8DC09D}" srcOrd="0" destOrd="0" presId="urn:microsoft.com/office/officeart/2005/8/layout/vList2"/>
    <dgm:cxn modelId="{6A92509D-6238-4A14-B3CB-CB14C34EB519}" type="presOf" srcId="{7250F38E-1044-410B-87CC-891C6313DECE}" destId="{8845DD13-E362-4A89-A66F-631BDE7ABE00}" srcOrd="0" destOrd="0" presId="urn:microsoft.com/office/officeart/2005/8/layout/vList2"/>
    <dgm:cxn modelId="{91406AC6-8D84-4033-88B6-C35542A922C1}" srcId="{D8812B28-E842-4029-8BCF-B053388F656D}" destId="{7250F38E-1044-410B-87CC-891C6313DECE}" srcOrd="5" destOrd="0" parTransId="{562D8BB4-D10E-48B7-A085-464184822FAE}" sibTransId="{ABEC7A74-367A-4F7A-BBAA-C65629076637}"/>
    <dgm:cxn modelId="{6832F3C7-C73C-45FB-AE1C-305F239D274A}" srcId="{D8812B28-E842-4029-8BCF-B053388F656D}" destId="{A9890F94-D767-43F1-BA7E-C3AF6CE6DFC8}" srcOrd="3" destOrd="0" parTransId="{382F9503-E5E3-444F-AE1A-DA6C4F6C5B06}" sibTransId="{898916DE-2035-4C5E-82F2-C31332CE268F}"/>
    <dgm:cxn modelId="{C3D858E5-3F53-45F5-9415-E799998F9C00}" type="presOf" srcId="{A9890F94-D767-43F1-BA7E-C3AF6CE6DFC8}" destId="{3827A7BB-1FD6-4DED-A1C7-3C9794AC800F}" srcOrd="0" destOrd="0" presId="urn:microsoft.com/office/officeart/2005/8/layout/vList2"/>
    <dgm:cxn modelId="{8334A9F0-64CD-49E9-8265-64DCC75D1534}" srcId="{D8812B28-E842-4029-8BCF-B053388F656D}" destId="{CB683D56-24E4-4033-A0E2-1D207C7FAD20}" srcOrd="1" destOrd="0" parTransId="{254487FE-5A28-4695-9221-F15E8E283835}" sibTransId="{8118EF82-DF48-4247-A6F9-EFA3E4994F32}"/>
    <dgm:cxn modelId="{5DE665FF-B4A1-49B4-B1A8-E90393C81864}" type="presOf" srcId="{96DCDAC9-85E6-4F05-848C-C22B742D5AF3}" destId="{1C383C0A-6F55-4C2E-A5AB-F6113C96F7B4}" srcOrd="0" destOrd="0" presId="urn:microsoft.com/office/officeart/2005/8/layout/vList2"/>
    <dgm:cxn modelId="{91619AEB-6545-49D8-A744-24BBA5FF5E02}" type="presParOf" srcId="{2F41932F-9F6F-4380-9611-3DC545DE096A}" destId="{153884C2-E2C3-4CA8-8A65-18212D0B3EAB}" srcOrd="0" destOrd="0" presId="urn:microsoft.com/office/officeart/2005/8/layout/vList2"/>
    <dgm:cxn modelId="{4D49DFF3-F7C6-48F5-870D-C8698F1EA29C}" type="presParOf" srcId="{2F41932F-9F6F-4380-9611-3DC545DE096A}" destId="{1154FA76-B64B-4D36-9118-48350413D122}" srcOrd="1" destOrd="0" presId="urn:microsoft.com/office/officeart/2005/8/layout/vList2"/>
    <dgm:cxn modelId="{E2FE367C-A7A5-4B1A-8B2E-19378D98FCED}" type="presParOf" srcId="{2F41932F-9F6F-4380-9611-3DC545DE096A}" destId="{051F4D8B-E8C3-453F-9D6F-134B951E1C72}" srcOrd="2" destOrd="0" presId="urn:microsoft.com/office/officeart/2005/8/layout/vList2"/>
    <dgm:cxn modelId="{057B6227-6E61-4C2D-9767-CF2DE1E70158}" type="presParOf" srcId="{2F41932F-9F6F-4380-9611-3DC545DE096A}" destId="{59226638-AB9C-447D-A0D9-CFCCCDEDDA6A}" srcOrd="3" destOrd="0" presId="urn:microsoft.com/office/officeart/2005/8/layout/vList2"/>
    <dgm:cxn modelId="{443E3F7C-00B7-4C69-AB63-A130605F9763}" type="presParOf" srcId="{2F41932F-9F6F-4380-9611-3DC545DE096A}" destId="{57707E28-329C-4667-84FC-745335A16289}" srcOrd="4" destOrd="0" presId="urn:microsoft.com/office/officeart/2005/8/layout/vList2"/>
    <dgm:cxn modelId="{44118B0E-2C1B-447A-BC8B-3562F4D62591}" type="presParOf" srcId="{2F41932F-9F6F-4380-9611-3DC545DE096A}" destId="{1C383C0A-6F55-4C2E-A5AB-F6113C96F7B4}" srcOrd="5" destOrd="0" presId="urn:microsoft.com/office/officeart/2005/8/layout/vList2"/>
    <dgm:cxn modelId="{DCDF3FE0-C69D-4E51-B8E0-4DE7912315BF}" type="presParOf" srcId="{2F41932F-9F6F-4380-9611-3DC545DE096A}" destId="{3827A7BB-1FD6-4DED-A1C7-3C9794AC800F}" srcOrd="6" destOrd="0" presId="urn:microsoft.com/office/officeart/2005/8/layout/vList2"/>
    <dgm:cxn modelId="{A7567C08-CCFC-4D8B-A724-2ECFEA862F57}" type="presParOf" srcId="{2F41932F-9F6F-4380-9611-3DC545DE096A}" destId="{85D1DD96-EBF9-42E5-AE2F-76202C864727}" srcOrd="7" destOrd="0" presId="urn:microsoft.com/office/officeart/2005/8/layout/vList2"/>
    <dgm:cxn modelId="{A4012EB5-F562-451E-9A19-25ADC28671AF}" type="presParOf" srcId="{2F41932F-9F6F-4380-9611-3DC545DE096A}" destId="{7E02D2D5-7E35-41A1-8BCA-ED5D6E8DC09D}" srcOrd="8" destOrd="0" presId="urn:microsoft.com/office/officeart/2005/8/layout/vList2"/>
    <dgm:cxn modelId="{B66097F9-5125-4440-B87B-462D4FBD47F5}" type="presParOf" srcId="{2F41932F-9F6F-4380-9611-3DC545DE096A}" destId="{17D93F0D-716C-409C-AF3A-DE48E1DA5DB4}" srcOrd="9" destOrd="0" presId="urn:microsoft.com/office/officeart/2005/8/layout/vList2"/>
    <dgm:cxn modelId="{B639C8EA-76FE-4159-AD7A-C5769AC6581B}" type="presParOf" srcId="{2F41932F-9F6F-4380-9611-3DC545DE096A}" destId="{8845DD13-E362-4A89-A66F-631BDE7ABE00}" srcOrd="10"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D8812B28-E842-4029-8BCF-B053388F656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920692-CE3C-4983-A381-3982A1536CED}">
      <dgm:prSet custT="1"/>
      <dgm:spPr/>
      <dgm:t>
        <a:bodyPr/>
        <a:lstStyle/>
        <a:p>
          <a:r>
            <a:rPr lang="en-GB" sz="1800" b="1"/>
            <a:t>Provide lots of opportunities for active play; trampoline, swimming, biking, rollerblading, climbing, skiing </a:t>
          </a:r>
        </a:p>
      </dgm:t>
    </dgm:pt>
    <dgm:pt modelId="{289296EB-9FB7-45E1-8B6E-8561C74F34A9}" type="parTrans" cxnId="{E55C9E7A-59A8-4AC7-9EDF-EF2F7AC47EFA}">
      <dgm:prSet/>
      <dgm:spPr/>
      <dgm:t>
        <a:bodyPr/>
        <a:lstStyle/>
        <a:p>
          <a:endParaRPr lang="en-GB"/>
        </a:p>
      </dgm:t>
    </dgm:pt>
    <dgm:pt modelId="{E7866B86-E3AB-40B8-97A0-B48C20416012}" type="sibTrans" cxnId="{E55C9E7A-59A8-4AC7-9EDF-EF2F7AC47EFA}">
      <dgm:prSet/>
      <dgm:spPr/>
      <dgm:t>
        <a:bodyPr/>
        <a:lstStyle/>
        <a:p>
          <a:endParaRPr lang="en-GB"/>
        </a:p>
      </dgm:t>
    </dgm:pt>
    <dgm:pt modelId="{DE5A68FD-CF43-44C6-AE11-90F67F1FF1D4}">
      <dgm:prSet custT="1"/>
      <dgm:spPr/>
      <dgm:t>
        <a:bodyPr/>
        <a:lstStyle/>
        <a:p>
          <a:r>
            <a:rPr lang="en-GB" sz="1800" b="1" i="0">
              <a:solidFill>
                <a:schemeClr val="bg1"/>
              </a:solidFill>
              <a:effectLst/>
            </a:rPr>
            <a:t>Put a </a:t>
          </a:r>
          <a:r>
            <a:rPr lang="en-GB" sz="1800" b="1" i="0" err="1">
              <a:solidFill>
                <a:schemeClr val="bg1"/>
              </a:solidFill>
              <a:effectLst/>
            </a:rPr>
            <a:t>Movin</a:t>
          </a:r>
          <a:r>
            <a:rPr lang="en-GB" sz="1800" b="1" i="0">
              <a:solidFill>
                <a:schemeClr val="bg1"/>
              </a:solidFill>
              <a:effectLst/>
            </a:rPr>
            <a:t>’ sit cushion on the floor: this acts as a ‘foot fidget’ which again provides increased movement input.</a:t>
          </a:r>
          <a:endParaRPr lang="en-GB" sz="1800" b="1">
            <a:solidFill>
              <a:schemeClr val="bg1"/>
            </a:solidFill>
          </a:endParaRPr>
        </a:p>
      </dgm:t>
    </dgm:pt>
    <dgm:pt modelId="{80F14615-909D-4F8E-B94C-F21986E1AF60}" type="parTrans" cxnId="{673FCB27-04B2-4C0B-84B4-42C1AE533028}">
      <dgm:prSet/>
      <dgm:spPr/>
      <dgm:t>
        <a:bodyPr/>
        <a:lstStyle/>
        <a:p>
          <a:endParaRPr lang="en-GB"/>
        </a:p>
      </dgm:t>
    </dgm:pt>
    <dgm:pt modelId="{60B31D34-28C8-4AB0-A535-440C1A658BCE}" type="sibTrans" cxnId="{673FCB27-04B2-4C0B-84B4-42C1AE533028}">
      <dgm:prSet/>
      <dgm:spPr/>
      <dgm:t>
        <a:bodyPr/>
        <a:lstStyle/>
        <a:p>
          <a:endParaRPr lang="en-GB"/>
        </a:p>
      </dgm:t>
    </dgm:pt>
    <dgm:pt modelId="{10DDC92B-F240-4279-BCC9-E39BD50997D2}">
      <dgm:prSet custT="1"/>
      <dgm:spPr/>
      <dgm:t>
        <a:bodyPr/>
        <a:lstStyle/>
        <a:p>
          <a:r>
            <a:rPr lang="en-GB" sz="1800" b="1"/>
            <a:t>Use rocking-chairs, swings, egg chair/ whizzy dizzy/ swivel cushion  etc. to help to understand their sense of balance.</a:t>
          </a:r>
        </a:p>
      </dgm:t>
    </dgm:pt>
    <dgm:pt modelId="{228A063A-C0D4-44D6-9FB1-7C6C945FB3CA}" type="parTrans" cxnId="{0E9D3E8C-0E38-4EAE-873A-BF40A190CB5E}">
      <dgm:prSet/>
      <dgm:spPr/>
      <dgm:t>
        <a:bodyPr/>
        <a:lstStyle/>
        <a:p>
          <a:endParaRPr lang="en-GB"/>
        </a:p>
      </dgm:t>
    </dgm:pt>
    <dgm:pt modelId="{8FF87080-C862-4D98-ACA9-0AD3E45CB8BA}" type="sibTrans" cxnId="{0E9D3E8C-0E38-4EAE-873A-BF40A190CB5E}">
      <dgm:prSet/>
      <dgm:spPr/>
      <dgm:t>
        <a:bodyPr/>
        <a:lstStyle/>
        <a:p>
          <a:endParaRPr lang="en-GB"/>
        </a:p>
      </dgm:t>
    </dgm:pt>
    <dgm:pt modelId="{3297BF2E-5780-4FA8-BB6A-61B194B5151B}">
      <dgm:prSet custT="1"/>
      <dgm:spPr/>
      <dgm:t>
        <a:bodyPr/>
        <a:lstStyle/>
        <a:p>
          <a:r>
            <a:rPr lang="en-GB" sz="1800" b="1"/>
            <a:t>Find a swing that also spins round for more excitatory input and give child access to this throughout the day</a:t>
          </a:r>
        </a:p>
      </dgm:t>
    </dgm:pt>
    <dgm:pt modelId="{BEF5E279-F9A8-40AC-A13A-4E49D10FBDBF}" type="parTrans" cxnId="{F393C1E2-9743-48C9-BB52-29FF94CB5A46}">
      <dgm:prSet/>
      <dgm:spPr/>
      <dgm:t>
        <a:bodyPr/>
        <a:lstStyle/>
        <a:p>
          <a:endParaRPr lang="en-GB"/>
        </a:p>
      </dgm:t>
    </dgm:pt>
    <dgm:pt modelId="{CA9B3EB9-CCAC-425C-BE26-8918055832B9}" type="sibTrans" cxnId="{F393C1E2-9743-48C9-BB52-29FF94CB5A46}">
      <dgm:prSet/>
      <dgm:spPr/>
      <dgm:t>
        <a:bodyPr/>
        <a:lstStyle/>
        <a:p>
          <a:endParaRPr lang="en-GB"/>
        </a:p>
      </dgm:t>
    </dgm:pt>
    <dgm:pt modelId="{7ABB710C-DD15-43D4-AB02-78D69112CA07}">
      <dgm:prSet custT="1"/>
      <dgm:spPr/>
      <dgm:t>
        <a:bodyPr/>
        <a:lstStyle/>
        <a:p>
          <a:r>
            <a:rPr lang="en-GB" sz="1800" b="1"/>
            <a:t>Facilitate movement breaks, </a:t>
          </a:r>
          <a:r>
            <a:rPr lang="en-GB" sz="1800" b="1" err="1"/>
            <a:t>e.g</a:t>
          </a:r>
          <a:r>
            <a:rPr lang="en-GB" sz="1800" b="1"/>
            <a:t>:</a:t>
          </a:r>
        </a:p>
      </dgm:t>
    </dgm:pt>
    <dgm:pt modelId="{955D61F4-BAB8-4E62-AF5B-87DE2CECF697}" type="parTrans" cxnId="{CACA9F0C-4B85-4C36-A566-36A5F13D0338}">
      <dgm:prSet/>
      <dgm:spPr/>
      <dgm:t>
        <a:bodyPr/>
        <a:lstStyle/>
        <a:p>
          <a:endParaRPr lang="en-GB"/>
        </a:p>
      </dgm:t>
    </dgm:pt>
    <dgm:pt modelId="{5D60CD24-0C0F-4A03-872B-6AA190B1D3F3}" type="sibTrans" cxnId="{CACA9F0C-4B85-4C36-A566-36A5F13D0338}">
      <dgm:prSet/>
      <dgm:spPr/>
      <dgm:t>
        <a:bodyPr/>
        <a:lstStyle/>
        <a:p>
          <a:endParaRPr lang="en-GB"/>
        </a:p>
      </dgm:t>
    </dgm:pt>
    <dgm:pt modelId="{923E4258-B859-45DC-95E1-2751FBD78AED}">
      <dgm:prSet custT="1"/>
      <dgm:spPr/>
      <dgm:t>
        <a:bodyPr/>
        <a:lstStyle/>
        <a:p>
          <a:r>
            <a:rPr lang="en-GB" sz="1800" b="0" i="0">
              <a:solidFill>
                <a:srgbClr val="2F2F2F"/>
              </a:solidFill>
              <a:effectLst/>
            </a:rPr>
            <a:t>Taking a message to the office or another teacher</a:t>
          </a:r>
          <a:endParaRPr lang="en-GB" sz="1800"/>
        </a:p>
      </dgm:t>
    </dgm:pt>
    <dgm:pt modelId="{30F9BF8A-171F-4A1F-B215-10A29A5EB078}" type="parTrans" cxnId="{D27F0861-3ABF-4DE7-86F7-9E1362CA2649}">
      <dgm:prSet/>
      <dgm:spPr/>
      <dgm:t>
        <a:bodyPr/>
        <a:lstStyle/>
        <a:p>
          <a:endParaRPr lang="en-GB"/>
        </a:p>
      </dgm:t>
    </dgm:pt>
    <dgm:pt modelId="{B02A8E54-0792-4CC8-9425-DBE43BDEC000}" type="sibTrans" cxnId="{D27F0861-3ABF-4DE7-86F7-9E1362CA2649}">
      <dgm:prSet/>
      <dgm:spPr/>
      <dgm:t>
        <a:bodyPr/>
        <a:lstStyle/>
        <a:p>
          <a:endParaRPr lang="en-GB"/>
        </a:p>
      </dgm:t>
    </dgm:pt>
    <dgm:pt modelId="{F9A46A02-9FF5-4911-844A-013742EB30A2}">
      <dgm:prSet custT="1"/>
      <dgm:spPr/>
      <dgm:t>
        <a:bodyPr/>
        <a:lstStyle/>
        <a:p>
          <a:r>
            <a:rPr lang="en-GB" sz="1800" b="0" i="0">
              <a:solidFill>
                <a:srgbClr val="2F2F2F"/>
              </a:solidFill>
              <a:effectLst/>
            </a:rPr>
            <a:t>Handing out books</a:t>
          </a:r>
        </a:p>
      </dgm:t>
    </dgm:pt>
    <dgm:pt modelId="{16BE61AB-8379-4658-80CC-BF00CF85C489}" type="parTrans" cxnId="{F0E7B37D-4B84-4F2C-AB68-4C7CB7F7C87A}">
      <dgm:prSet/>
      <dgm:spPr/>
      <dgm:t>
        <a:bodyPr/>
        <a:lstStyle/>
        <a:p>
          <a:endParaRPr lang="en-GB"/>
        </a:p>
      </dgm:t>
    </dgm:pt>
    <dgm:pt modelId="{AE076506-AC58-424B-9E1A-6CB5C6ED2BAB}" type="sibTrans" cxnId="{F0E7B37D-4B84-4F2C-AB68-4C7CB7F7C87A}">
      <dgm:prSet/>
      <dgm:spPr/>
      <dgm:t>
        <a:bodyPr/>
        <a:lstStyle/>
        <a:p>
          <a:endParaRPr lang="en-GB"/>
        </a:p>
      </dgm:t>
    </dgm:pt>
    <dgm:pt modelId="{8A871685-51FF-4559-8F28-2DC2793B947E}">
      <dgm:prSet custT="1"/>
      <dgm:spPr/>
      <dgm:t>
        <a:bodyPr/>
        <a:lstStyle/>
        <a:p>
          <a:r>
            <a:rPr lang="en-GB" sz="1800" b="0" i="0">
              <a:solidFill>
                <a:srgbClr val="2F2F2F"/>
              </a:solidFill>
              <a:effectLst/>
            </a:rPr>
            <a:t>Collecting in homework</a:t>
          </a:r>
          <a:endParaRPr lang="en-GB" sz="1800">
            <a:solidFill>
              <a:srgbClr val="2F2F2F"/>
            </a:solidFill>
          </a:endParaRPr>
        </a:p>
      </dgm:t>
    </dgm:pt>
    <dgm:pt modelId="{732213C3-3FA8-4C36-B636-7F171A418C07}" type="parTrans" cxnId="{D8C2485F-C714-4685-A27D-AD4D90B36F71}">
      <dgm:prSet/>
      <dgm:spPr/>
      <dgm:t>
        <a:bodyPr/>
        <a:lstStyle/>
        <a:p>
          <a:endParaRPr lang="en-GB"/>
        </a:p>
      </dgm:t>
    </dgm:pt>
    <dgm:pt modelId="{E9F648CB-E615-4255-B198-CA871E46E98F}" type="sibTrans" cxnId="{D8C2485F-C714-4685-A27D-AD4D90B36F71}">
      <dgm:prSet/>
      <dgm:spPr/>
      <dgm:t>
        <a:bodyPr/>
        <a:lstStyle/>
        <a:p>
          <a:endParaRPr lang="en-GB"/>
        </a:p>
      </dgm:t>
    </dgm:pt>
    <dgm:pt modelId="{301063F8-23E5-4944-8C02-C6E96A3832AD}">
      <dgm:prSet custT="1"/>
      <dgm:spPr/>
      <dgm:t>
        <a:bodyPr/>
        <a:lstStyle/>
        <a:p>
          <a:r>
            <a:rPr lang="en-GB" sz="1800" b="0" i="0">
              <a:solidFill>
                <a:srgbClr val="2F2F2F"/>
              </a:solidFill>
              <a:effectLst/>
            </a:rPr>
            <a:t>Tidying away materials and resources</a:t>
          </a:r>
        </a:p>
      </dgm:t>
    </dgm:pt>
    <dgm:pt modelId="{2242295C-CFA8-4AF7-A4A9-CF166903FD77}" type="parTrans" cxnId="{435BED0E-FA03-45FE-A1BA-72EE7E1F816E}">
      <dgm:prSet/>
      <dgm:spPr/>
      <dgm:t>
        <a:bodyPr/>
        <a:lstStyle/>
        <a:p>
          <a:endParaRPr lang="en-GB"/>
        </a:p>
      </dgm:t>
    </dgm:pt>
    <dgm:pt modelId="{02FBBCF5-C811-42BF-8621-520E4A65AD02}" type="sibTrans" cxnId="{435BED0E-FA03-45FE-A1BA-72EE7E1F816E}">
      <dgm:prSet/>
      <dgm:spPr/>
      <dgm:t>
        <a:bodyPr/>
        <a:lstStyle/>
        <a:p>
          <a:endParaRPr lang="en-GB"/>
        </a:p>
      </dgm:t>
    </dgm:pt>
    <dgm:pt modelId="{03F01694-8DEF-47EA-950A-263853148D4B}">
      <dgm:prSet custT="1"/>
      <dgm:spPr/>
      <dgm:t>
        <a:bodyPr/>
        <a:lstStyle/>
        <a:p>
          <a:r>
            <a:rPr lang="en-GB" sz="1800" b="1" i="0">
              <a:solidFill>
                <a:schemeClr val="bg1"/>
              </a:solidFill>
              <a:effectLst/>
            </a:rPr>
            <a:t>Tie a ‘</a:t>
          </a:r>
          <a:r>
            <a:rPr lang="en-GB" sz="1800" b="1" i="0" u="none" strike="noStrike" err="1">
              <a:solidFill>
                <a:schemeClr val="bg1"/>
              </a:solidFill>
              <a:effectLst/>
              <a:hlinkClick xmlns:r="http://schemas.openxmlformats.org/officeDocument/2006/relationships" r:id="rId1">
                <a:extLst>
                  <a:ext uri="{A12FA001-AC4F-418D-AE19-62706E023703}">
                    <ahyp:hlinkClr xmlns:ahyp="http://schemas.microsoft.com/office/drawing/2018/hyperlinkcolor" val="tx"/>
                  </a:ext>
                </a:extLst>
              </a:hlinkClick>
            </a:rPr>
            <a:t>Theraband</a:t>
          </a:r>
          <a:r>
            <a:rPr lang="en-GB" sz="1800" b="1" i="0">
              <a:solidFill>
                <a:schemeClr val="bg1"/>
              </a:solidFill>
              <a:effectLst/>
            </a:rPr>
            <a:t>’ around the front legs of the student’s chair, using it as a foot fidget. </a:t>
          </a:r>
        </a:p>
      </dgm:t>
    </dgm:pt>
    <dgm:pt modelId="{24BFB6AE-915B-4C07-83E4-4FDEBBECFB64}" type="parTrans" cxnId="{D1B99F7E-249B-4B0C-9A80-314862ABB2D4}">
      <dgm:prSet/>
      <dgm:spPr/>
      <dgm:t>
        <a:bodyPr/>
        <a:lstStyle/>
        <a:p>
          <a:endParaRPr lang="en-GB"/>
        </a:p>
      </dgm:t>
    </dgm:pt>
    <dgm:pt modelId="{794DC849-7642-48A9-99E5-53A3B093D7CF}" type="sibTrans" cxnId="{D1B99F7E-249B-4B0C-9A80-314862ABB2D4}">
      <dgm:prSet/>
      <dgm:spPr/>
      <dgm:t>
        <a:bodyPr/>
        <a:lstStyle/>
        <a:p>
          <a:endParaRPr lang="en-GB"/>
        </a:p>
      </dgm:t>
    </dgm:pt>
    <dgm:pt modelId="{2F41932F-9F6F-4380-9611-3DC545DE096A}" type="pres">
      <dgm:prSet presAssocID="{D8812B28-E842-4029-8BCF-B053388F656D}" presName="linear" presStyleCnt="0">
        <dgm:presLayoutVars>
          <dgm:animLvl val="lvl"/>
          <dgm:resizeHandles val="exact"/>
        </dgm:presLayoutVars>
      </dgm:prSet>
      <dgm:spPr/>
    </dgm:pt>
    <dgm:pt modelId="{153884C2-E2C3-4CA8-8A65-18212D0B3EAB}" type="pres">
      <dgm:prSet presAssocID="{98920692-CE3C-4983-A381-3982A1536CED}" presName="parentText" presStyleLbl="node1" presStyleIdx="0" presStyleCnt="6">
        <dgm:presLayoutVars>
          <dgm:chMax val="0"/>
          <dgm:bulletEnabled val="1"/>
        </dgm:presLayoutVars>
      </dgm:prSet>
      <dgm:spPr/>
    </dgm:pt>
    <dgm:pt modelId="{AE313281-C15C-4A55-A8A3-1F066F40A285}" type="pres">
      <dgm:prSet presAssocID="{E7866B86-E3AB-40B8-97A0-B48C20416012}" presName="spacer" presStyleCnt="0"/>
      <dgm:spPr/>
    </dgm:pt>
    <dgm:pt modelId="{2DE951DF-F053-4AEB-A23C-73E10E134FAB}" type="pres">
      <dgm:prSet presAssocID="{DE5A68FD-CF43-44C6-AE11-90F67F1FF1D4}" presName="parentText" presStyleLbl="node1" presStyleIdx="1" presStyleCnt="6">
        <dgm:presLayoutVars>
          <dgm:chMax val="0"/>
          <dgm:bulletEnabled val="1"/>
        </dgm:presLayoutVars>
      </dgm:prSet>
      <dgm:spPr/>
    </dgm:pt>
    <dgm:pt modelId="{62E5AF2B-134C-4A2C-8B8D-509000136546}" type="pres">
      <dgm:prSet presAssocID="{60B31D34-28C8-4AB0-A535-440C1A658BCE}" presName="spacer" presStyleCnt="0"/>
      <dgm:spPr/>
    </dgm:pt>
    <dgm:pt modelId="{5B4F87A5-61E8-40B0-9E2A-DA065FD4565B}" type="pres">
      <dgm:prSet presAssocID="{03F01694-8DEF-47EA-950A-263853148D4B}" presName="parentText" presStyleLbl="node1" presStyleIdx="2" presStyleCnt="6">
        <dgm:presLayoutVars>
          <dgm:chMax val="0"/>
          <dgm:bulletEnabled val="1"/>
        </dgm:presLayoutVars>
      </dgm:prSet>
      <dgm:spPr/>
    </dgm:pt>
    <dgm:pt modelId="{EE140AA0-E7BD-402E-898B-AB34F1FFD289}" type="pres">
      <dgm:prSet presAssocID="{794DC849-7642-48A9-99E5-53A3B093D7CF}" presName="spacer" presStyleCnt="0"/>
      <dgm:spPr/>
    </dgm:pt>
    <dgm:pt modelId="{2B73A160-0AF4-4001-814C-94147FBED9B1}" type="pres">
      <dgm:prSet presAssocID="{10DDC92B-F240-4279-BCC9-E39BD50997D2}" presName="parentText" presStyleLbl="node1" presStyleIdx="3" presStyleCnt="6">
        <dgm:presLayoutVars>
          <dgm:chMax val="0"/>
          <dgm:bulletEnabled val="1"/>
        </dgm:presLayoutVars>
      </dgm:prSet>
      <dgm:spPr/>
    </dgm:pt>
    <dgm:pt modelId="{5B83FBEB-7BDA-437C-A7FA-16DB1E844A6B}" type="pres">
      <dgm:prSet presAssocID="{8FF87080-C862-4D98-ACA9-0AD3E45CB8BA}" presName="spacer" presStyleCnt="0"/>
      <dgm:spPr/>
    </dgm:pt>
    <dgm:pt modelId="{605C32C0-1DFF-48EF-907A-89C9E7312FCF}" type="pres">
      <dgm:prSet presAssocID="{3297BF2E-5780-4FA8-BB6A-61B194B5151B}" presName="parentText" presStyleLbl="node1" presStyleIdx="4" presStyleCnt="6">
        <dgm:presLayoutVars>
          <dgm:chMax val="0"/>
          <dgm:bulletEnabled val="1"/>
        </dgm:presLayoutVars>
      </dgm:prSet>
      <dgm:spPr/>
    </dgm:pt>
    <dgm:pt modelId="{8B77F144-0715-4781-B808-7A06A1A971F5}" type="pres">
      <dgm:prSet presAssocID="{CA9B3EB9-CCAC-425C-BE26-8918055832B9}" presName="spacer" presStyleCnt="0"/>
      <dgm:spPr/>
    </dgm:pt>
    <dgm:pt modelId="{7F2475AD-E58A-4608-BEE1-67CF4AD016F0}" type="pres">
      <dgm:prSet presAssocID="{7ABB710C-DD15-43D4-AB02-78D69112CA07}" presName="parentText" presStyleLbl="node1" presStyleIdx="5" presStyleCnt="6">
        <dgm:presLayoutVars>
          <dgm:chMax val="0"/>
          <dgm:bulletEnabled val="1"/>
        </dgm:presLayoutVars>
      </dgm:prSet>
      <dgm:spPr/>
    </dgm:pt>
    <dgm:pt modelId="{300D033C-BDC7-4C50-95A2-F9B06340276A}" type="pres">
      <dgm:prSet presAssocID="{7ABB710C-DD15-43D4-AB02-78D69112CA07}" presName="childText" presStyleLbl="revTx" presStyleIdx="0" presStyleCnt="1">
        <dgm:presLayoutVars>
          <dgm:bulletEnabled val="1"/>
        </dgm:presLayoutVars>
      </dgm:prSet>
      <dgm:spPr/>
    </dgm:pt>
  </dgm:ptLst>
  <dgm:cxnLst>
    <dgm:cxn modelId="{CC12B100-91A4-4FEE-9A72-48A2EA81EE78}" type="presOf" srcId="{F9A46A02-9FF5-4911-844A-013742EB30A2}" destId="{300D033C-BDC7-4C50-95A2-F9B06340276A}" srcOrd="0" destOrd="1" presId="urn:microsoft.com/office/officeart/2005/8/layout/vList2"/>
    <dgm:cxn modelId="{CACA9F0C-4B85-4C36-A566-36A5F13D0338}" srcId="{D8812B28-E842-4029-8BCF-B053388F656D}" destId="{7ABB710C-DD15-43D4-AB02-78D69112CA07}" srcOrd="5" destOrd="0" parTransId="{955D61F4-BAB8-4E62-AF5B-87DE2CECF697}" sibTransId="{5D60CD24-0C0F-4A03-872B-6AA190B1D3F3}"/>
    <dgm:cxn modelId="{435BED0E-FA03-45FE-A1BA-72EE7E1F816E}" srcId="{7ABB710C-DD15-43D4-AB02-78D69112CA07}" destId="{301063F8-23E5-4944-8C02-C6E96A3832AD}" srcOrd="3" destOrd="0" parTransId="{2242295C-CFA8-4AF7-A4A9-CF166903FD77}" sibTransId="{02FBBCF5-C811-42BF-8621-520E4A65AD02}"/>
    <dgm:cxn modelId="{16366412-1F2C-41D8-8B02-F4A8309263D8}" type="presOf" srcId="{923E4258-B859-45DC-95E1-2751FBD78AED}" destId="{300D033C-BDC7-4C50-95A2-F9B06340276A}" srcOrd="0" destOrd="0" presId="urn:microsoft.com/office/officeart/2005/8/layout/vList2"/>
    <dgm:cxn modelId="{B54B4316-011F-4445-8DFD-D64C87AD8CED}" type="presOf" srcId="{D8812B28-E842-4029-8BCF-B053388F656D}" destId="{2F41932F-9F6F-4380-9611-3DC545DE096A}" srcOrd="0" destOrd="0" presId="urn:microsoft.com/office/officeart/2005/8/layout/vList2"/>
    <dgm:cxn modelId="{673FCB27-04B2-4C0B-84B4-42C1AE533028}" srcId="{D8812B28-E842-4029-8BCF-B053388F656D}" destId="{DE5A68FD-CF43-44C6-AE11-90F67F1FF1D4}" srcOrd="1" destOrd="0" parTransId="{80F14615-909D-4F8E-B94C-F21986E1AF60}" sibTransId="{60B31D34-28C8-4AB0-A535-440C1A658BCE}"/>
    <dgm:cxn modelId="{4BF8C432-5F6C-46AC-923C-FEE3937910AC}" type="presOf" srcId="{7ABB710C-DD15-43D4-AB02-78D69112CA07}" destId="{7F2475AD-E58A-4608-BEE1-67CF4AD016F0}" srcOrd="0" destOrd="0" presId="urn:microsoft.com/office/officeart/2005/8/layout/vList2"/>
    <dgm:cxn modelId="{D8C2485F-C714-4685-A27D-AD4D90B36F71}" srcId="{7ABB710C-DD15-43D4-AB02-78D69112CA07}" destId="{8A871685-51FF-4559-8F28-2DC2793B947E}" srcOrd="2" destOrd="0" parTransId="{732213C3-3FA8-4C36-B636-7F171A418C07}" sibTransId="{E9F648CB-E615-4255-B198-CA871E46E98F}"/>
    <dgm:cxn modelId="{D27F0861-3ABF-4DE7-86F7-9E1362CA2649}" srcId="{7ABB710C-DD15-43D4-AB02-78D69112CA07}" destId="{923E4258-B859-45DC-95E1-2751FBD78AED}" srcOrd="0" destOrd="0" parTransId="{30F9BF8A-171F-4A1F-B215-10A29A5EB078}" sibTransId="{B02A8E54-0792-4CC8-9425-DBE43BDEC000}"/>
    <dgm:cxn modelId="{2CAB5562-A2E0-4FA1-8C88-9DA9B8769B74}" type="presOf" srcId="{DE5A68FD-CF43-44C6-AE11-90F67F1FF1D4}" destId="{2DE951DF-F053-4AEB-A23C-73E10E134FAB}" srcOrd="0" destOrd="0" presId="urn:microsoft.com/office/officeart/2005/8/layout/vList2"/>
    <dgm:cxn modelId="{A9E1934A-78EC-42C9-976E-5FC80B4F726B}" type="presOf" srcId="{301063F8-23E5-4944-8C02-C6E96A3832AD}" destId="{300D033C-BDC7-4C50-95A2-F9B06340276A}" srcOrd="0" destOrd="3" presId="urn:microsoft.com/office/officeart/2005/8/layout/vList2"/>
    <dgm:cxn modelId="{E55C9E7A-59A8-4AC7-9EDF-EF2F7AC47EFA}" srcId="{D8812B28-E842-4029-8BCF-B053388F656D}" destId="{98920692-CE3C-4983-A381-3982A1536CED}" srcOrd="0" destOrd="0" parTransId="{289296EB-9FB7-45E1-8B6E-8561C74F34A9}" sibTransId="{E7866B86-E3AB-40B8-97A0-B48C20416012}"/>
    <dgm:cxn modelId="{F0E7B37D-4B84-4F2C-AB68-4C7CB7F7C87A}" srcId="{7ABB710C-DD15-43D4-AB02-78D69112CA07}" destId="{F9A46A02-9FF5-4911-844A-013742EB30A2}" srcOrd="1" destOrd="0" parTransId="{16BE61AB-8379-4658-80CC-BF00CF85C489}" sibTransId="{AE076506-AC58-424B-9E1A-6CB5C6ED2BAB}"/>
    <dgm:cxn modelId="{D1B99F7E-249B-4B0C-9A80-314862ABB2D4}" srcId="{D8812B28-E842-4029-8BCF-B053388F656D}" destId="{03F01694-8DEF-47EA-950A-263853148D4B}" srcOrd="2" destOrd="0" parTransId="{24BFB6AE-915B-4C07-83E4-4FDEBBECFB64}" sibTransId="{794DC849-7642-48A9-99E5-53A3B093D7CF}"/>
    <dgm:cxn modelId="{70ED9780-E261-499A-B2E7-B2659B3F8D2E}" type="presOf" srcId="{98920692-CE3C-4983-A381-3982A1536CED}" destId="{153884C2-E2C3-4CA8-8A65-18212D0B3EAB}" srcOrd="0" destOrd="0" presId="urn:microsoft.com/office/officeart/2005/8/layout/vList2"/>
    <dgm:cxn modelId="{0E9D3E8C-0E38-4EAE-873A-BF40A190CB5E}" srcId="{D8812B28-E842-4029-8BCF-B053388F656D}" destId="{10DDC92B-F240-4279-BCC9-E39BD50997D2}" srcOrd="3" destOrd="0" parTransId="{228A063A-C0D4-44D6-9FB1-7C6C945FB3CA}" sibTransId="{8FF87080-C862-4D98-ACA9-0AD3E45CB8BA}"/>
    <dgm:cxn modelId="{4CA4F1CF-DAF0-49B8-8034-46A04801A00D}" type="presOf" srcId="{03F01694-8DEF-47EA-950A-263853148D4B}" destId="{5B4F87A5-61E8-40B0-9E2A-DA065FD4565B}" srcOrd="0" destOrd="0" presId="urn:microsoft.com/office/officeart/2005/8/layout/vList2"/>
    <dgm:cxn modelId="{06A138D3-044E-4B06-920D-4628969796AD}" type="presOf" srcId="{8A871685-51FF-4559-8F28-2DC2793B947E}" destId="{300D033C-BDC7-4C50-95A2-F9B06340276A}" srcOrd="0" destOrd="2" presId="urn:microsoft.com/office/officeart/2005/8/layout/vList2"/>
    <dgm:cxn modelId="{F393C1E2-9743-48C9-BB52-29FF94CB5A46}" srcId="{D8812B28-E842-4029-8BCF-B053388F656D}" destId="{3297BF2E-5780-4FA8-BB6A-61B194B5151B}" srcOrd="4" destOrd="0" parTransId="{BEF5E279-F9A8-40AC-A13A-4E49D10FBDBF}" sibTransId="{CA9B3EB9-CCAC-425C-BE26-8918055832B9}"/>
    <dgm:cxn modelId="{DCC24CE8-4FCA-4961-9F08-09D202E425BE}" type="presOf" srcId="{3297BF2E-5780-4FA8-BB6A-61B194B5151B}" destId="{605C32C0-1DFF-48EF-907A-89C9E7312FCF}" srcOrd="0" destOrd="0" presId="urn:microsoft.com/office/officeart/2005/8/layout/vList2"/>
    <dgm:cxn modelId="{575C61F8-6C4A-45AE-AE65-1A7E2874CABB}" type="presOf" srcId="{10DDC92B-F240-4279-BCC9-E39BD50997D2}" destId="{2B73A160-0AF4-4001-814C-94147FBED9B1}" srcOrd="0" destOrd="0" presId="urn:microsoft.com/office/officeart/2005/8/layout/vList2"/>
    <dgm:cxn modelId="{91619AEB-6545-49D8-A744-24BBA5FF5E02}" type="presParOf" srcId="{2F41932F-9F6F-4380-9611-3DC545DE096A}" destId="{153884C2-E2C3-4CA8-8A65-18212D0B3EAB}" srcOrd="0" destOrd="0" presId="urn:microsoft.com/office/officeart/2005/8/layout/vList2"/>
    <dgm:cxn modelId="{FD878856-BFF0-4EC9-8208-56199C881C30}" type="presParOf" srcId="{2F41932F-9F6F-4380-9611-3DC545DE096A}" destId="{AE313281-C15C-4A55-A8A3-1F066F40A285}" srcOrd="1" destOrd="0" presId="urn:microsoft.com/office/officeart/2005/8/layout/vList2"/>
    <dgm:cxn modelId="{15482A48-1DB7-45AF-A1C0-86C29258A887}" type="presParOf" srcId="{2F41932F-9F6F-4380-9611-3DC545DE096A}" destId="{2DE951DF-F053-4AEB-A23C-73E10E134FAB}" srcOrd="2" destOrd="0" presId="urn:microsoft.com/office/officeart/2005/8/layout/vList2"/>
    <dgm:cxn modelId="{59122E45-B108-4E14-ABEF-ED77AAF99963}" type="presParOf" srcId="{2F41932F-9F6F-4380-9611-3DC545DE096A}" destId="{62E5AF2B-134C-4A2C-8B8D-509000136546}" srcOrd="3" destOrd="0" presId="urn:microsoft.com/office/officeart/2005/8/layout/vList2"/>
    <dgm:cxn modelId="{9BB8CBD6-6D67-4524-8BEB-1C0B1B5FAE5C}" type="presParOf" srcId="{2F41932F-9F6F-4380-9611-3DC545DE096A}" destId="{5B4F87A5-61E8-40B0-9E2A-DA065FD4565B}" srcOrd="4" destOrd="0" presId="urn:microsoft.com/office/officeart/2005/8/layout/vList2"/>
    <dgm:cxn modelId="{2C3142BB-134A-4368-8875-A95178E379FE}" type="presParOf" srcId="{2F41932F-9F6F-4380-9611-3DC545DE096A}" destId="{EE140AA0-E7BD-402E-898B-AB34F1FFD289}" srcOrd="5" destOrd="0" presId="urn:microsoft.com/office/officeart/2005/8/layout/vList2"/>
    <dgm:cxn modelId="{3E4F8EE2-13EA-4FED-BB1C-00573C3A47F3}" type="presParOf" srcId="{2F41932F-9F6F-4380-9611-3DC545DE096A}" destId="{2B73A160-0AF4-4001-814C-94147FBED9B1}" srcOrd="6" destOrd="0" presId="urn:microsoft.com/office/officeart/2005/8/layout/vList2"/>
    <dgm:cxn modelId="{DA32F58E-2EBB-4CD2-9A6F-57AD121EC835}" type="presParOf" srcId="{2F41932F-9F6F-4380-9611-3DC545DE096A}" destId="{5B83FBEB-7BDA-437C-A7FA-16DB1E844A6B}" srcOrd="7" destOrd="0" presId="urn:microsoft.com/office/officeart/2005/8/layout/vList2"/>
    <dgm:cxn modelId="{01CB3297-01E2-40C4-A8F5-64A040B23EC4}" type="presParOf" srcId="{2F41932F-9F6F-4380-9611-3DC545DE096A}" destId="{605C32C0-1DFF-48EF-907A-89C9E7312FCF}" srcOrd="8" destOrd="0" presId="urn:microsoft.com/office/officeart/2005/8/layout/vList2"/>
    <dgm:cxn modelId="{A4C6725B-9914-402A-95B6-774E669E2756}" type="presParOf" srcId="{2F41932F-9F6F-4380-9611-3DC545DE096A}" destId="{8B77F144-0715-4781-B808-7A06A1A971F5}" srcOrd="9" destOrd="0" presId="urn:microsoft.com/office/officeart/2005/8/layout/vList2"/>
    <dgm:cxn modelId="{D8DE616F-3646-4404-B88B-058F3BCCD7DD}" type="presParOf" srcId="{2F41932F-9F6F-4380-9611-3DC545DE096A}" destId="{7F2475AD-E58A-4608-BEE1-67CF4AD016F0}" srcOrd="10" destOrd="0" presId="urn:microsoft.com/office/officeart/2005/8/layout/vList2"/>
    <dgm:cxn modelId="{313C8E01-D9F4-4AE6-B970-A991E571E694}" type="presParOf" srcId="{2F41932F-9F6F-4380-9611-3DC545DE096A}" destId="{300D033C-BDC7-4C50-95A2-F9B06340276A}" srcOrd="11"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D8812B28-E842-4029-8BCF-B053388F656D}"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920692-CE3C-4983-A381-3982A1536CED}">
      <dgm:prSet custT="1"/>
      <dgm:spPr/>
      <dgm:t>
        <a:bodyPr/>
        <a:lstStyle/>
        <a:p>
          <a:r>
            <a:rPr lang="en-GB" sz="1800" b="1"/>
            <a:t>Talk more openly about internal sensations they feel and work together to investigate what they might mean </a:t>
          </a:r>
        </a:p>
      </dgm:t>
    </dgm:pt>
    <dgm:pt modelId="{289296EB-9FB7-45E1-8B6E-8561C74F34A9}" type="parTrans" cxnId="{E55C9E7A-59A8-4AC7-9EDF-EF2F7AC47EFA}">
      <dgm:prSet/>
      <dgm:spPr/>
      <dgm:t>
        <a:bodyPr/>
        <a:lstStyle/>
        <a:p>
          <a:endParaRPr lang="en-GB"/>
        </a:p>
      </dgm:t>
    </dgm:pt>
    <dgm:pt modelId="{E7866B86-E3AB-40B8-97A0-B48C20416012}" type="sibTrans" cxnId="{E55C9E7A-59A8-4AC7-9EDF-EF2F7AC47EFA}">
      <dgm:prSet/>
      <dgm:spPr/>
      <dgm:t>
        <a:bodyPr/>
        <a:lstStyle/>
        <a:p>
          <a:endParaRPr lang="en-GB"/>
        </a:p>
      </dgm:t>
    </dgm:pt>
    <dgm:pt modelId="{3B7CA21F-4132-4CBF-BD4D-07B6D8244380}">
      <dgm:prSet custT="1"/>
      <dgm:spPr/>
      <dgm:t>
        <a:bodyPr/>
        <a:lstStyle/>
        <a:p>
          <a:r>
            <a:rPr lang="en-GB" sz="1800" b="1"/>
            <a:t>Use body map and connectors </a:t>
          </a:r>
        </a:p>
      </dgm:t>
    </dgm:pt>
    <dgm:pt modelId="{986E5123-9E0F-462E-8C9F-E7BB21CE3958}" type="parTrans" cxnId="{ACAD70D9-0232-480A-9F27-40A873629D08}">
      <dgm:prSet/>
      <dgm:spPr/>
      <dgm:t>
        <a:bodyPr/>
        <a:lstStyle/>
        <a:p>
          <a:endParaRPr lang="en-GB"/>
        </a:p>
      </dgm:t>
    </dgm:pt>
    <dgm:pt modelId="{6BE9CE49-4EE9-4E93-92B8-2D33CD743F51}" type="sibTrans" cxnId="{ACAD70D9-0232-480A-9F27-40A873629D08}">
      <dgm:prSet/>
      <dgm:spPr/>
      <dgm:t>
        <a:bodyPr/>
        <a:lstStyle/>
        <a:p>
          <a:endParaRPr lang="en-GB"/>
        </a:p>
      </dgm:t>
    </dgm:pt>
    <dgm:pt modelId="{428211B5-8209-476A-98A0-E6CA1BA9CEB6}">
      <dgm:prSet custT="1"/>
      <dgm:spPr/>
      <dgm:t>
        <a:bodyPr/>
        <a:lstStyle/>
        <a:p>
          <a:r>
            <a:rPr lang="en-GB" sz="1800" b="1"/>
            <a:t>Learning by experience (when they are calm/ relaxed!) </a:t>
          </a:r>
        </a:p>
      </dgm:t>
    </dgm:pt>
    <dgm:pt modelId="{453DD58C-3B67-443F-92B0-A11460E05401}" type="parTrans" cxnId="{342663F3-371B-4D6A-8138-E6D5AA3CEA4E}">
      <dgm:prSet/>
      <dgm:spPr/>
      <dgm:t>
        <a:bodyPr/>
        <a:lstStyle/>
        <a:p>
          <a:endParaRPr lang="en-GB"/>
        </a:p>
      </dgm:t>
    </dgm:pt>
    <dgm:pt modelId="{87C90547-1F03-4233-A52C-3FA168F5AC34}" type="sibTrans" cxnId="{342663F3-371B-4D6A-8138-E6D5AA3CEA4E}">
      <dgm:prSet/>
      <dgm:spPr/>
      <dgm:t>
        <a:bodyPr/>
        <a:lstStyle/>
        <a:p>
          <a:endParaRPr lang="en-GB"/>
        </a:p>
      </dgm:t>
    </dgm:pt>
    <dgm:pt modelId="{90EE6F4E-097F-4189-A47A-DE88B97A515B}">
      <dgm:prSet custT="1"/>
      <dgm:spPr/>
      <dgm:t>
        <a:bodyPr/>
        <a:lstStyle/>
        <a:p>
          <a:r>
            <a:rPr lang="en-US" sz="1800" b="1"/>
            <a:t>Offer verbal or visual prompts to eat, drink and/or go to the toilet</a:t>
          </a:r>
        </a:p>
      </dgm:t>
    </dgm:pt>
    <dgm:pt modelId="{AAEEC6C9-4A89-4E57-A066-DC69E69F0213}" type="parTrans" cxnId="{72F98E11-1F8D-4A8E-B3D1-86471F710034}">
      <dgm:prSet/>
      <dgm:spPr/>
      <dgm:t>
        <a:bodyPr/>
        <a:lstStyle/>
        <a:p>
          <a:endParaRPr lang="en-GB"/>
        </a:p>
      </dgm:t>
    </dgm:pt>
    <dgm:pt modelId="{ACCA5AC1-EEFD-4AA4-83BC-C4D890723F43}" type="sibTrans" cxnId="{72F98E11-1F8D-4A8E-B3D1-86471F710034}">
      <dgm:prSet/>
      <dgm:spPr/>
      <dgm:t>
        <a:bodyPr/>
        <a:lstStyle/>
        <a:p>
          <a:endParaRPr lang="en-GB"/>
        </a:p>
      </dgm:t>
    </dgm:pt>
    <dgm:pt modelId="{7AA5FDE9-6781-4F36-AF11-34ABA5F01741}">
      <dgm:prSet custT="1"/>
      <dgm:spPr/>
      <dgm:t>
        <a:bodyPr/>
        <a:lstStyle/>
        <a:p>
          <a:r>
            <a:rPr lang="en-US" sz="1800" b="1"/>
            <a:t>Link physical state to a name and action </a:t>
          </a:r>
          <a:r>
            <a:rPr lang="en-US" sz="1800" b="1" i="1"/>
            <a:t>e.g. sweating-too hot-drink water</a:t>
          </a:r>
          <a:endParaRPr lang="en-US" sz="1800" b="1"/>
        </a:p>
      </dgm:t>
    </dgm:pt>
    <dgm:pt modelId="{7E40022E-B7F6-4EBA-9618-4C2E2469850C}" type="parTrans" cxnId="{9F36F9A0-E632-4633-A74D-74DCB5490EAC}">
      <dgm:prSet/>
      <dgm:spPr/>
      <dgm:t>
        <a:bodyPr/>
        <a:lstStyle/>
        <a:p>
          <a:endParaRPr lang="en-GB"/>
        </a:p>
      </dgm:t>
    </dgm:pt>
    <dgm:pt modelId="{E514C47B-B2BD-4ED8-8113-5A0DF1B96E67}" type="sibTrans" cxnId="{9F36F9A0-E632-4633-A74D-74DCB5490EAC}">
      <dgm:prSet/>
      <dgm:spPr/>
      <dgm:t>
        <a:bodyPr/>
        <a:lstStyle/>
        <a:p>
          <a:endParaRPr lang="en-GB"/>
        </a:p>
      </dgm:t>
    </dgm:pt>
    <dgm:pt modelId="{43DA6F54-6E3D-46AE-B03A-F8F0A29572B6}">
      <dgm:prSet custT="1"/>
      <dgm:spPr/>
      <dgm:t>
        <a:bodyPr/>
        <a:lstStyle/>
        <a:p>
          <a:r>
            <a:rPr lang="en-US" sz="1800" b="1"/>
            <a:t>Talk about emotions and feelings and what they look like</a:t>
          </a:r>
          <a:endParaRPr lang="en-US" sz="1800" b="1" i="1"/>
        </a:p>
      </dgm:t>
    </dgm:pt>
    <dgm:pt modelId="{FDD0175A-2120-483E-9370-187C5AF50426}" type="parTrans" cxnId="{A22CD1D5-57ED-4E2C-8364-4F71D29E3D2F}">
      <dgm:prSet/>
      <dgm:spPr/>
      <dgm:t>
        <a:bodyPr/>
        <a:lstStyle/>
        <a:p>
          <a:endParaRPr lang="en-GB"/>
        </a:p>
      </dgm:t>
    </dgm:pt>
    <dgm:pt modelId="{C14A557C-BC1D-4AFE-BD49-A3EF9E13C571}" type="sibTrans" cxnId="{A22CD1D5-57ED-4E2C-8364-4F71D29E3D2F}">
      <dgm:prSet/>
      <dgm:spPr/>
      <dgm:t>
        <a:bodyPr/>
        <a:lstStyle/>
        <a:p>
          <a:endParaRPr lang="en-GB"/>
        </a:p>
      </dgm:t>
    </dgm:pt>
    <dgm:pt modelId="{2789D5AB-7CE0-4316-BF93-E785C13A8A81}">
      <dgm:prSet custT="1"/>
      <dgm:spPr/>
      <dgm:t>
        <a:bodyPr/>
        <a:lstStyle/>
        <a:p>
          <a:r>
            <a:rPr lang="en-US" sz="1800" b="1"/>
            <a:t>Provide access to calm spaces </a:t>
          </a:r>
        </a:p>
      </dgm:t>
    </dgm:pt>
    <dgm:pt modelId="{82ADDFDF-BB78-4A50-AE7A-E594786BD339}" type="parTrans" cxnId="{744BEE01-8B7F-47DD-9BFA-0B0D69B42FD7}">
      <dgm:prSet/>
      <dgm:spPr/>
      <dgm:t>
        <a:bodyPr/>
        <a:lstStyle/>
        <a:p>
          <a:endParaRPr lang="en-GB"/>
        </a:p>
      </dgm:t>
    </dgm:pt>
    <dgm:pt modelId="{6510478E-4F32-45B3-A32B-05D786900860}" type="sibTrans" cxnId="{744BEE01-8B7F-47DD-9BFA-0B0D69B42FD7}">
      <dgm:prSet/>
      <dgm:spPr/>
      <dgm:t>
        <a:bodyPr/>
        <a:lstStyle/>
        <a:p>
          <a:endParaRPr lang="en-GB"/>
        </a:p>
      </dgm:t>
    </dgm:pt>
    <dgm:pt modelId="{2F41932F-9F6F-4380-9611-3DC545DE096A}" type="pres">
      <dgm:prSet presAssocID="{D8812B28-E842-4029-8BCF-B053388F656D}" presName="linear" presStyleCnt="0">
        <dgm:presLayoutVars>
          <dgm:animLvl val="lvl"/>
          <dgm:resizeHandles val="exact"/>
        </dgm:presLayoutVars>
      </dgm:prSet>
      <dgm:spPr/>
    </dgm:pt>
    <dgm:pt modelId="{153884C2-E2C3-4CA8-8A65-18212D0B3EAB}" type="pres">
      <dgm:prSet presAssocID="{98920692-CE3C-4983-A381-3982A1536CED}" presName="parentText" presStyleLbl="node1" presStyleIdx="0" presStyleCnt="7">
        <dgm:presLayoutVars>
          <dgm:chMax val="0"/>
          <dgm:bulletEnabled val="1"/>
        </dgm:presLayoutVars>
      </dgm:prSet>
      <dgm:spPr/>
    </dgm:pt>
    <dgm:pt modelId="{AE313281-C15C-4A55-A8A3-1F066F40A285}" type="pres">
      <dgm:prSet presAssocID="{E7866B86-E3AB-40B8-97A0-B48C20416012}" presName="spacer" presStyleCnt="0"/>
      <dgm:spPr/>
    </dgm:pt>
    <dgm:pt modelId="{FF84691E-327A-4965-A3DE-2CBA56E90C62}" type="pres">
      <dgm:prSet presAssocID="{3B7CA21F-4132-4CBF-BD4D-07B6D8244380}" presName="parentText" presStyleLbl="node1" presStyleIdx="1" presStyleCnt="7">
        <dgm:presLayoutVars>
          <dgm:chMax val="0"/>
          <dgm:bulletEnabled val="1"/>
        </dgm:presLayoutVars>
      </dgm:prSet>
      <dgm:spPr/>
    </dgm:pt>
    <dgm:pt modelId="{EDB18AC1-C89F-43EA-99E9-E149C6AF3D81}" type="pres">
      <dgm:prSet presAssocID="{6BE9CE49-4EE9-4E93-92B8-2D33CD743F51}" presName="spacer" presStyleCnt="0"/>
      <dgm:spPr/>
    </dgm:pt>
    <dgm:pt modelId="{880806C3-391F-4500-A17A-1A0C6B696990}" type="pres">
      <dgm:prSet presAssocID="{428211B5-8209-476A-98A0-E6CA1BA9CEB6}" presName="parentText" presStyleLbl="node1" presStyleIdx="2" presStyleCnt="7">
        <dgm:presLayoutVars>
          <dgm:chMax val="0"/>
          <dgm:bulletEnabled val="1"/>
        </dgm:presLayoutVars>
      </dgm:prSet>
      <dgm:spPr/>
    </dgm:pt>
    <dgm:pt modelId="{2945FF19-10D4-4FCD-9915-81399406D7A3}" type="pres">
      <dgm:prSet presAssocID="{87C90547-1F03-4233-A52C-3FA168F5AC34}" presName="spacer" presStyleCnt="0"/>
      <dgm:spPr/>
    </dgm:pt>
    <dgm:pt modelId="{626BFF0D-A305-4972-8AEA-DBC81DE46730}" type="pres">
      <dgm:prSet presAssocID="{90EE6F4E-097F-4189-A47A-DE88B97A515B}" presName="parentText" presStyleLbl="node1" presStyleIdx="3" presStyleCnt="7">
        <dgm:presLayoutVars>
          <dgm:chMax val="0"/>
          <dgm:bulletEnabled val="1"/>
        </dgm:presLayoutVars>
      </dgm:prSet>
      <dgm:spPr/>
    </dgm:pt>
    <dgm:pt modelId="{EE62FF78-B5FD-45C4-A6A4-B4991EBCDDE9}" type="pres">
      <dgm:prSet presAssocID="{ACCA5AC1-EEFD-4AA4-83BC-C4D890723F43}" presName="spacer" presStyleCnt="0"/>
      <dgm:spPr/>
    </dgm:pt>
    <dgm:pt modelId="{F4D528D0-FC66-4F10-9353-3F63C322C9F1}" type="pres">
      <dgm:prSet presAssocID="{7AA5FDE9-6781-4F36-AF11-34ABA5F01741}" presName="parentText" presStyleLbl="node1" presStyleIdx="4" presStyleCnt="7">
        <dgm:presLayoutVars>
          <dgm:chMax val="0"/>
          <dgm:bulletEnabled val="1"/>
        </dgm:presLayoutVars>
      </dgm:prSet>
      <dgm:spPr/>
    </dgm:pt>
    <dgm:pt modelId="{770CD286-3D9A-423D-AD78-4C406C732A99}" type="pres">
      <dgm:prSet presAssocID="{E514C47B-B2BD-4ED8-8113-5A0DF1B96E67}" presName="spacer" presStyleCnt="0"/>
      <dgm:spPr/>
    </dgm:pt>
    <dgm:pt modelId="{21CD03B8-1F76-4333-A793-EFE76810E75C}" type="pres">
      <dgm:prSet presAssocID="{43DA6F54-6E3D-46AE-B03A-F8F0A29572B6}" presName="parentText" presStyleLbl="node1" presStyleIdx="5" presStyleCnt="7">
        <dgm:presLayoutVars>
          <dgm:chMax val="0"/>
          <dgm:bulletEnabled val="1"/>
        </dgm:presLayoutVars>
      </dgm:prSet>
      <dgm:spPr/>
    </dgm:pt>
    <dgm:pt modelId="{1E65C821-80A5-4881-A649-3295A6946E7F}" type="pres">
      <dgm:prSet presAssocID="{C14A557C-BC1D-4AFE-BD49-A3EF9E13C571}" presName="spacer" presStyleCnt="0"/>
      <dgm:spPr/>
    </dgm:pt>
    <dgm:pt modelId="{B9471D38-5E42-4BB4-AB85-508C4AD393BA}" type="pres">
      <dgm:prSet presAssocID="{2789D5AB-7CE0-4316-BF93-E785C13A8A81}" presName="parentText" presStyleLbl="node1" presStyleIdx="6" presStyleCnt="7">
        <dgm:presLayoutVars>
          <dgm:chMax val="0"/>
          <dgm:bulletEnabled val="1"/>
        </dgm:presLayoutVars>
      </dgm:prSet>
      <dgm:spPr/>
    </dgm:pt>
  </dgm:ptLst>
  <dgm:cxnLst>
    <dgm:cxn modelId="{744BEE01-8B7F-47DD-9BFA-0B0D69B42FD7}" srcId="{D8812B28-E842-4029-8BCF-B053388F656D}" destId="{2789D5AB-7CE0-4316-BF93-E785C13A8A81}" srcOrd="6" destOrd="0" parTransId="{82ADDFDF-BB78-4A50-AE7A-E594786BD339}" sibTransId="{6510478E-4F32-45B3-A32B-05D786900860}"/>
    <dgm:cxn modelId="{72F98E11-1F8D-4A8E-B3D1-86471F710034}" srcId="{D8812B28-E842-4029-8BCF-B053388F656D}" destId="{90EE6F4E-097F-4189-A47A-DE88B97A515B}" srcOrd="3" destOrd="0" parTransId="{AAEEC6C9-4A89-4E57-A066-DC69E69F0213}" sibTransId="{ACCA5AC1-EEFD-4AA4-83BC-C4D890723F43}"/>
    <dgm:cxn modelId="{B54B4316-011F-4445-8DFD-D64C87AD8CED}" type="presOf" srcId="{D8812B28-E842-4029-8BCF-B053388F656D}" destId="{2F41932F-9F6F-4380-9611-3DC545DE096A}" srcOrd="0" destOrd="0" presId="urn:microsoft.com/office/officeart/2005/8/layout/vList2"/>
    <dgm:cxn modelId="{85C4022A-11CB-4034-A323-A9D621DFBA3F}" type="presOf" srcId="{2789D5AB-7CE0-4316-BF93-E785C13A8A81}" destId="{B9471D38-5E42-4BB4-AB85-508C4AD393BA}" srcOrd="0" destOrd="0" presId="urn:microsoft.com/office/officeart/2005/8/layout/vList2"/>
    <dgm:cxn modelId="{E39AFE60-828D-4639-8F77-41D94D54A783}" type="presOf" srcId="{7AA5FDE9-6781-4F36-AF11-34ABA5F01741}" destId="{F4D528D0-FC66-4F10-9353-3F63C322C9F1}" srcOrd="0" destOrd="0" presId="urn:microsoft.com/office/officeart/2005/8/layout/vList2"/>
    <dgm:cxn modelId="{EC4F9546-E285-4936-BB9A-66F9B74637C0}" type="presOf" srcId="{43DA6F54-6E3D-46AE-B03A-F8F0A29572B6}" destId="{21CD03B8-1F76-4333-A793-EFE76810E75C}" srcOrd="0" destOrd="0" presId="urn:microsoft.com/office/officeart/2005/8/layout/vList2"/>
    <dgm:cxn modelId="{E55C9E7A-59A8-4AC7-9EDF-EF2F7AC47EFA}" srcId="{D8812B28-E842-4029-8BCF-B053388F656D}" destId="{98920692-CE3C-4983-A381-3982A1536CED}" srcOrd="0" destOrd="0" parTransId="{289296EB-9FB7-45E1-8B6E-8561C74F34A9}" sibTransId="{E7866B86-E3AB-40B8-97A0-B48C20416012}"/>
    <dgm:cxn modelId="{70ED9780-E261-499A-B2E7-B2659B3F8D2E}" type="presOf" srcId="{98920692-CE3C-4983-A381-3982A1536CED}" destId="{153884C2-E2C3-4CA8-8A65-18212D0B3EAB}" srcOrd="0" destOrd="0" presId="urn:microsoft.com/office/officeart/2005/8/layout/vList2"/>
    <dgm:cxn modelId="{4893E78D-4CCB-4382-B442-C275D82A611D}" type="presOf" srcId="{90EE6F4E-097F-4189-A47A-DE88B97A515B}" destId="{626BFF0D-A305-4972-8AEA-DBC81DE46730}" srcOrd="0" destOrd="0" presId="urn:microsoft.com/office/officeart/2005/8/layout/vList2"/>
    <dgm:cxn modelId="{9F36F9A0-E632-4633-A74D-74DCB5490EAC}" srcId="{D8812B28-E842-4029-8BCF-B053388F656D}" destId="{7AA5FDE9-6781-4F36-AF11-34ABA5F01741}" srcOrd="4" destOrd="0" parTransId="{7E40022E-B7F6-4EBA-9618-4C2E2469850C}" sibTransId="{E514C47B-B2BD-4ED8-8113-5A0DF1B96E67}"/>
    <dgm:cxn modelId="{E20079D2-56AA-4945-A0EC-6DEE14A56F25}" type="presOf" srcId="{428211B5-8209-476A-98A0-E6CA1BA9CEB6}" destId="{880806C3-391F-4500-A17A-1A0C6B696990}" srcOrd="0" destOrd="0" presId="urn:microsoft.com/office/officeart/2005/8/layout/vList2"/>
    <dgm:cxn modelId="{A22CD1D5-57ED-4E2C-8364-4F71D29E3D2F}" srcId="{D8812B28-E842-4029-8BCF-B053388F656D}" destId="{43DA6F54-6E3D-46AE-B03A-F8F0A29572B6}" srcOrd="5" destOrd="0" parTransId="{FDD0175A-2120-483E-9370-187C5AF50426}" sibTransId="{C14A557C-BC1D-4AFE-BD49-A3EF9E13C571}"/>
    <dgm:cxn modelId="{ACAD70D9-0232-480A-9F27-40A873629D08}" srcId="{D8812B28-E842-4029-8BCF-B053388F656D}" destId="{3B7CA21F-4132-4CBF-BD4D-07B6D8244380}" srcOrd="1" destOrd="0" parTransId="{986E5123-9E0F-462E-8C9F-E7BB21CE3958}" sibTransId="{6BE9CE49-4EE9-4E93-92B8-2D33CD743F51}"/>
    <dgm:cxn modelId="{342663F3-371B-4D6A-8138-E6D5AA3CEA4E}" srcId="{D8812B28-E842-4029-8BCF-B053388F656D}" destId="{428211B5-8209-476A-98A0-E6CA1BA9CEB6}" srcOrd="2" destOrd="0" parTransId="{453DD58C-3B67-443F-92B0-A11460E05401}" sibTransId="{87C90547-1F03-4233-A52C-3FA168F5AC34}"/>
    <dgm:cxn modelId="{70AA87FD-F3E1-42AF-B66F-EF74AD394199}" type="presOf" srcId="{3B7CA21F-4132-4CBF-BD4D-07B6D8244380}" destId="{FF84691E-327A-4965-A3DE-2CBA56E90C62}" srcOrd="0" destOrd="0" presId="urn:microsoft.com/office/officeart/2005/8/layout/vList2"/>
    <dgm:cxn modelId="{91619AEB-6545-49D8-A744-24BBA5FF5E02}" type="presParOf" srcId="{2F41932F-9F6F-4380-9611-3DC545DE096A}" destId="{153884C2-E2C3-4CA8-8A65-18212D0B3EAB}" srcOrd="0" destOrd="0" presId="urn:microsoft.com/office/officeart/2005/8/layout/vList2"/>
    <dgm:cxn modelId="{FD878856-BFF0-4EC9-8208-56199C881C30}" type="presParOf" srcId="{2F41932F-9F6F-4380-9611-3DC545DE096A}" destId="{AE313281-C15C-4A55-A8A3-1F066F40A285}" srcOrd="1" destOrd="0" presId="urn:microsoft.com/office/officeart/2005/8/layout/vList2"/>
    <dgm:cxn modelId="{D6138952-87AA-4955-9686-17D6426931C6}" type="presParOf" srcId="{2F41932F-9F6F-4380-9611-3DC545DE096A}" destId="{FF84691E-327A-4965-A3DE-2CBA56E90C62}" srcOrd="2" destOrd="0" presId="urn:microsoft.com/office/officeart/2005/8/layout/vList2"/>
    <dgm:cxn modelId="{3DD33EC9-BB2A-4F06-AC82-3C6A006E27FD}" type="presParOf" srcId="{2F41932F-9F6F-4380-9611-3DC545DE096A}" destId="{EDB18AC1-C89F-43EA-99E9-E149C6AF3D81}" srcOrd="3" destOrd="0" presId="urn:microsoft.com/office/officeart/2005/8/layout/vList2"/>
    <dgm:cxn modelId="{B700028F-9002-4F58-B9BF-05B63C693C9F}" type="presParOf" srcId="{2F41932F-9F6F-4380-9611-3DC545DE096A}" destId="{880806C3-391F-4500-A17A-1A0C6B696990}" srcOrd="4" destOrd="0" presId="urn:microsoft.com/office/officeart/2005/8/layout/vList2"/>
    <dgm:cxn modelId="{434FCD2D-E705-4685-806C-781D301159F1}" type="presParOf" srcId="{2F41932F-9F6F-4380-9611-3DC545DE096A}" destId="{2945FF19-10D4-4FCD-9915-81399406D7A3}" srcOrd="5" destOrd="0" presId="urn:microsoft.com/office/officeart/2005/8/layout/vList2"/>
    <dgm:cxn modelId="{7634845A-B465-4937-9FF2-661833C6BC69}" type="presParOf" srcId="{2F41932F-9F6F-4380-9611-3DC545DE096A}" destId="{626BFF0D-A305-4972-8AEA-DBC81DE46730}" srcOrd="6" destOrd="0" presId="urn:microsoft.com/office/officeart/2005/8/layout/vList2"/>
    <dgm:cxn modelId="{8CF97B9B-1DE0-406E-AEAE-654F63D7B07E}" type="presParOf" srcId="{2F41932F-9F6F-4380-9611-3DC545DE096A}" destId="{EE62FF78-B5FD-45C4-A6A4-B4991EBCDDE9}" srcOrd="7" destOrd="0" presId="urn:microsoft.com/office/officeart/2005/8/layout/vList2"/>
    <dgm:cxn modelId="{29C2996A-A384-41C1-9678-81F8D1618E33}" type="presParOf" srcId="{2F41932F-9F6F-4380-9611-3DC545DE096A}" destId="{F4D528D0-FC66-4F10-9353-3F63C322C9F1}" srcOrd="8" destOrd="0" presId="urn:microsoft.com/office/officeart/2005/8/layout/vList2"/>
    <dgm:cxn modelId="{00A0359F-4B70-4082-AD5E-1AC221A46DB2}" type="presParOf" srcId="{2F41932F-9F6F-4380-9611-3DC545DE096A}" destId="{770CD286-3D9A-423D-AD78-4C406C732A99}" srcOrd="9" destOrd="0" presId="urn:microsoft.com/office/officeart/2005/8/layout/vList2"/>
    <dgm:cxn modelId="{92BA6A5F-DED9-4FF5-89F5-D855B23460AD}" type="presParOf" srcId="{2F41932F-9F6F-4380-9611-3DC545DE096A}" destId="{21CD03B8-1F76-4333-A793-EFE76810E75C}" srcOrd="10" destOrd="0" presId="urn:microsoft.com/office/officeart/2005/8/layout/vList2"/>
    <dgm:cxn modelId="{535E0F10-745E-48BF-988C-37AB1F988DA5}" type="presParOf" srcId="{2F41932F-9F6F-4380-9611-3DC545DE096A}" destId="{1E65C821-80A5-4881-A649-3295A6946E7F}" srcOrd="11" destOrd="0" presId="urn:microsoft.com/office/officeart/2005/8/layout/vList2"/>
    <dgm:cxn modelId="{B95737AE-F325-416A-A703-F21FAAF07D58}" type="presParOf" srcId="{2F41932F-9F6F-4380-9611-3DC545DE096A}" destId="{B9471D38-5E42-4BB4-AB85-508C4AD393BA}" srcOrd="1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E0F2DD39-D1F4-4A05-8E13-2190966F8AB9}" type="doc">
      <dgm:prSet loTypeId="urn:microsoft.com/office/officeart/2005/8/layout/default" loCatId="list" qsTypeId="urn:microsoft.com/office/officeart/2005/8/quickstyle/simple1" qsCatId="simple" csTypeId="urn:microsoft.com/office/officeart/2005/8/colors/colorful4" csCatId="colorful" phldr="1"/>
      <dgm:spPr/>
      <dgm:t>
        <a:bodyPr/>
        <a:lstStyle/>
        <a:p>
          <a:endParaRPr lang="en-GB"/>
        </a:p>
      </dgm:t>
    </dgm:pt>
    <dgm:pt modelId="{2F6985F6-FF18-4DB0-A25C-657B787D39CB}">
      <dgm:prSet phldrT="[Text]" custT="1"/>
      <dgm:spPr>
        <a:solidFill>
          <a:srgbClr val="0070C0"/>
        </a:solidFill>
      </dgm:spPr>
      <dgm:t>
        <a:bodyPr/>
        <a:lstStyle/>
        <a:p>
          <a:pPr>
            <a:buNone/>
          </a:pPr>
          <a:r>
            <a:rPr lang="en-GB" sz="2400" b="1"/>
            <a:t>Creating a low arousal environment is really helpful: </a:t>
          </a:r>
        </a:p>
        <a:p>
          <a:pPr>
            <a:buNone/>
          </a:pPr>
          <a:r>
            <a:rPr lang="en-GB" sz="2400" b="1"/>
            <a:t>It is difficult to feel relaxed and happy if you are distressed by sensory input in the environment.</a:t>
          </a:r>
        </a:p>
      </dgm:t>
    </dgm:pt>
    <dgm:pt modelId="{CC65ECE0-EEBC-441B-B63E-BD2CD3147425}" type="parTrans" cxnId="{EBA11A45-B584-4AFE-ADE4-DDA2FFEB53D4}">
      <dgm:prSet/>
      <dgm:spPr/>
      <dgm:t>
        <a:bodyPr/>
        <a:lstStyle/>
        <a:p>
          <a:endParaRPr lang="en-GB"/>
        </a:p>
      </dgm:t>
    </dgm:pt>
    <dgm:pt modelId="{E8189342-C5E4-4A05-B91C-6DFA1764AC59}" type="sibTrans" cxnId="{EBA11A45-B584-4AFE-ADE4-DDA2FFEB53D4}">
      <dgm:prSet/>
      <dgm:spPr/>
      <dgm:t>
        <a:bodyPr/>
        <a:lstStyle/>
        <a:p>
          <a:endParaRPr lang="en-GB"/>
        </a:p>
      </dgm:t>
    </dgm:pt>
    <dgm:pt modelId="{880D119F-D5C9-421A-B0ED-3A52BBBF7FBA}">
      <dgm:prSet phldrT="[Text]" custT="1"/>
      <dgm:spPr>
        <a:solidFill>
          <a:srgbClr val="0070C0"/>
        </a:solidFill>
      </dgm:spPr>
      <dgm:t>
        <a:bodyPr/>
        <a:lstStyle/>
        <a:p>
          <a:r>
            <a:rPr lang="en-GB" sz="2400" b="1"/>
            <a:t>In addition, have sensory tools available for:</a:t>
          </a:r>
        </a:p>
        <a:p>
          <a:r>
            <a:rPr lang="en-GB" sz="2400" b="1"/>
            <a:t>Blocking out harmful sensory input</a:t>
          </a:r>
        </a:p>
        <a:p>
          <a:r>
            <a:rPr lang="en-GB" sz="2400" b="1"/>
            <a:t>Providing calming or alerting sensory input, depending on what you need in the moment.</a:t>
          </a:r>
        </a:p>
      </dgm:t>
    </dgm:pt>
    <dgm:pt modelId="{511AC5A5-088D-419C-9F1F-BBCB57D20461}" type="parTrans" cxnId="{F3A3C0EB-CCFC-48C1-AA59-C381128D0DFB}">
      <dgm:prSet/>
      <dgm:spPr/>
      <dgm:t>
        <a:bodyPr/>
        <a:lstStyle/>
        <a:p>
          <a:endParaRPr lang="en-GB"/>
        </a:p>
      </dgm:t>
    </dgm:pt>
    <dgm:pt modelId="{11D0E4B5-D6D1-4E29-8E51-CA219509A1C4}" type="sibTrans" cxnId="{F3A3C0EB-CCFC-48C1-AA59-C381128D0DFB}">
      <dgm:prSet/>
      <dgm:spPr/>
      <dgm:t>
        <a:bodyPr/>
        <a:lstStyle/>
        <a:p>
          <a:endParaRPr lang="en-GB"/>
        </a:p>
      </dgm:t>
    </dgm:pt>
    <dgm:pt modelId="{D146CCD3-72B8-4204-8827-FFFD72E8CED7}">
      <dgm:prSet phldrT="[Text]" custT="1"/>
      <dgm:spPr>
        <a:solidFill>
          <a:srgbClr val="0070C0"/>
        </a:solidFill>
      </dgm:spPr>
      <dgm:t>
        <a:bodyPr/>
        <a:lstStyle/>
        <a:p>
          <a:pPr>
            <a:buNone/>
          </a:pPr>
          <a:r>
            <a:rPr lang="en-GB" sz="2400" b="1"/>
            <a:t>A combination of a low arousal environment and the right sensory tools to meet a variety of sensory needs is key to an autistic person’s sensory needs being met.</a:t>
          </a:r>
        </a:p>
      </dgm:t>
    </dgm:pt>
    <dgm:pt modelId="{27BB7882-D2BD-4E71-9C91-E6568C372174}" type="parTrans" cxnId="{83983894-3396-4740-B90D-96A58E9C477E}">
      <dgm:prSet/>
      <dgm:spPr/>
      <dgm:t>
        <a:bodyPr/>
        <a:lstStyle/>
        <a:p>
          <a:endParaRPr lang="en-GB"/>
        </a:p>
      </dgm:t>
    </dgm:pt>
    <dgm:pt modelId="{80494D79-F932-49A9-A497-32BA05CC550E}" type="sibTrans" cxnId="{83983894-3396-4740-B90D-96A58E9C477E}">
      <dgm:prSet/>
      <dgm:spPr/>
      <dgm:t>
        <a:bodyPr/>
        <a:lstStyle/>
        <a:p>
          <a:endParaRPr lang="en-GB"/>
        </a:p>
      </dgm:t>
    </dgm:pt>
    <dgm:pt modelId="{DD0EB8BC-EAEA-48E2-8378-79C62D7086EC}" type="pres">
      <dgm:prSet presAssocID="{E0F2DD39-D1F4-4A05-8E13-2190966F8AB9}" presName="diagram" presStyleCnt="0">
        <dgm:presLayoutVars>
          <dgm:dir/>
          <dgm:resizeHandles val="exact"/>
        </dgm:presLayoutVars>
      </dgm:prSet>
      <dgm:spPr/>
    </dgm:pt>
    <dgm:pt modelId="{3309E3B9-3B43-4A7F-AD35-5C25652B6AEC}" type="pres">
      <dgm:prSet presAssocID="{2F6985F6-FF18-4DB0-A25C-657B787D39CB}" presName="node" presStyleLbl="node1" presStyleIdx="0" presStyleCnt="3" custScaleX="159172" custScaleY="200559">
        <dgm:presLayoutVars>
          <dgm:bulletEnabled val="1"/>
        </dgm:presLayoutVars>
      </dgm:prSet>
      <dgm:spPr/>
    </dgm:pt>
    <dgm:pt modelId="{FA471154-3C51-470A-B982-68E8F079468C}" type="pres">
      <dgm:prSet presAssocID="{E8189342-C5E4-4A05-B91C-6DFA1764AC59}" presName="sibTrans" presStyleCnt="0"/>
      <dgm:spPr/>
    </dgm:pt>
    <dgm:pt modelId="{CBAD7B43-6BCF-4ADF-9982-29FA1A3E757C}" type="pres">
      <dgm:prSet presAssocID="{880D119F-D5C9-421A-B0ED-3A52BBBF7FBA}" presName="node" presStyleLbl="node1" presStyleIdx="1" presStyleCnt="3" custScaleX="167249" custScaleY="230964">
        <dgm:presLayoutVars>
          <dgm:bulletEnabled val="1"/>
        </dgm:presLayoutVars>
      </dgm:prSet>
      <dgm:spPr/>
    </dgm:pt>
    <dgm:pt modelId="{9DF0AEAD-390C-49BF-B545-26F74C3738C4}" type="pres">
      <dgm:prSet presAssocID="{11D0E4B5-D6D1-4E29-8E51-CA219509A1C4}" presName="sibTrans" presStyleCnt="0"/>
      <dgm:spPr/>
    </dgm:pt>
    <dgm:pt modelId="{24478C8D-72AA-47C3-AB90-F88C76401FE9}" type="pres">
      <dgm:prSet presAssocID="{D146CCD3-72B8-4204-8827-FFFD72E8CED7}" presName="node" presStyleLbl="node1" presStyleIdx="2" presStyleCnt="3" custScaleX="166504" custScaleY="209695">
        <dgm:presLayoutVars>
          <dgm:bulletEnabled val="1"/>
        </dgm:presLayoutVars>
      </dgm:prSet>
      <dgm:spPr/>
    </dgm:pt>
  </dgm:ptLst>
  <dgm:cxnLst>
    <dgm:cxn modelId="{EBA11A45-B584-4AFE-ADE4-DDA2FFEB53D4}" srcId="{E0F2DD39-D1F4-4A05-8E13-2190966F8AB9}" destId="{2F6985F6-FF18-4DB0-A25C-657B787D39CB}" srcOrd="0" destOrd="0" parTransId="{CC65ECE0-EEBC-441B-B63E-BD2CD3147425}" sibTransId="{E8189342-C5E4-4A05-B91C-6DFA1764AC59}"/>
    <dgm:cxn modelId="{83983894-3396-4740-B90D-96A58E9C477E}" srcId="{E0F2DD39-D1F4-4A05-8E13-2190966F8AB9}" destId="{D146CCD3-72B8-4204-8827-FFFD72E8CED7}" srcOrd="2" destOrd="0" parTransId="{27BB7882-D2BD-4E71-9C91-E6568C372174}" sibTransId="{80494D79-F932-49A9-A497-32BA05CC550E}"/>
    <dgm:cxn modelId="{95F013A6-21DE-448A-8465-27C78341EA9E}" type="presOf" srcId="{E0F2DD39-D1F4-4A05-8E13-2190966F8AB9}" destId="{DD0EB8BC-EAEA-48E2-8378-79C62D7086EC}" srcOrd="0" destOrd="0" presId="urn:microsoft.com/office/officeart/2005/8/layout/default"/>
    <dgm:cxn modelId="{E34D0EAD-EBC5-4AC9-B59E-F1E897757270}" type="presOf" srcId="{2F6985F6-FF18-4DB0-A25C-657B787D39CB}" destId="{3309E3B9-3B43-4A7F-AD35-5C25652B6AEC}" srcOrd="0" destOrd="0" presId="urn:microsoft.com/office/officeart/2005/8/layout/default"/>
    <dgm:cxn modelId="{BE61D7D7-0211-4B52-B7B8-055CBDFCC1FB}" type="presOf" srcId="{D146CCD3-72B8-4204-8827-FFFD72E8CED7}" destId="{24478C8D-72AA-47C3-AB90-F88C76401FE9}" srcOrd="0" destOrd="0" presId="urn:microsoft.com/office/officeart/2005/8/layout/default"/>
    <dgm:cxn modelId="{81F93FEA-2F8B-4617-ABD7-0E01E5443729}" type="presOf" srcId="{880D119F-D5C9-421A-B0ED-3A52BBBF7FBA}" destId="{CBAD7B43-6BCF-4ADF-9982-29FA1A3E757C}" srcOrd="0" destOrd="0" presId="urn:microsoft.com/office/officeart/2005/8/layout/default"/>
    <dgm:cxn modelId="{F3A3C0EB-CCFC-48C1-AA59-C381128D0DFB}" srcId="{E0F2DD39-D1F4-4A05-8E13-2190966F8AB9}" destId="{880D119F-D5C9-421A-B0ED-3A52BBBF7FBA}" srcOrd="1" destOrd="0" parTransId="{511AC5A5-088D-419C-9F1F-BBCB57D20461}" sibTransId="{11D0E4B5-D6D1-4E29-8E51-CA219509A1C4}"/>
    <dgm:cxn modelId="{E41DE1C9-032B-4A4D-92FC-024DD372A30A}" type="presParOf" srcId="{DD0EB8BC-EAEA-48E2-8378-79C62D7086EC}" destId="{3309E3B9-3B43-4A7F-AD35-5C25652B6AEC}" srcOrd="0" destOrd="0" presId="urn:microsoft.com/office/officeart/2005/8/layout/default"/>
    <dgm:cxn modelId="{02881B8B-0AB2-4830-8B0E-59FBD292E106}" type="presParOf" srcId="{DD0EB8BC-EAEA-48E2-8378-79C62D7086EC}" destId="{FA471154-3C51-470A-B982-68E8F079468C}" srcOrd="1" destOrd="0" presId="urn:microsoft.com/office/officeart/2005/8/layout/default"/>
    <dgm:cxn modelId="{B70AFF9B-F371-48B3-888D-4C11964B38E3}" type="presParOf" srcId="{DD0EB8BC-EAEA-48E2-8378-79C62D7086EC}" destId="{CBAD7B43-6BCF-4ADF-9982-29FA1A3E757C}" srcOrd="2" destOrd="0" presId="urn:microsoft.com/office/officeart/2005/8/layout/default"/>
    <dgm:cxn modelId="{1F39FABD-DF46-4A6E-AAA3-CFC89B2B5F6C}" type="presParOf" srcId="{DD0EB8BC-EAEA-48E2-8378-79C62D7086EC}" destId="{9DF0AEAD-390C-49BF-B545-26F74C3738C4}" srcOrd="3" destOrd="0" presId="urn:microsoft.com/office/officeart/2005/8/layout/default"/>
    <dgm:cxn modelId="{5A18AF42-CC3A-4A13-ADE1-74B5731F65EA}" type="presParOf" srcId="{DD0EB8BC-EAEA-48E2-8378-79C62D7086EC}" destId="{24478C8D-72AA-47C3-AB90-F88C76401FE9}" srcOrd="4"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01DE45-50BD-42A9-A4FF-8224C2CE0757}">
      <dsp:nvSpPr>
        <dsp:cNvPr id="0" name=""/>
        <dsp:cNvSpPr/>
      </dsp:nvSpPr>
      <dsp:spPr>
        <a:xfrm>
          <a:off x="4350033" y="2122852"/>
          <a:ext cx="3087120" cy="734594"/>
        </a:xfrm>
        <a:custGeom>
          <a:avLst/>
          <a:gdLst/>
          <a:ahLst/>
          <a:cxnLst/>
          <a:rect l="0" t="0" r="0" b="0"/>
          <a:pathLst>
            <a:path>
              <a:moveTo>
                <a:pt x="0" y="0"/>
              </a:moveTo>
              <a:lnTo>
                <a:pt x="0" y="500604"/>
              </a:lnTo>
              <a:lnTo>
                <a:pt x="3087120" y="500604"/>
              </a:lnTo>
              <a:lnTo>
                <a:pt x="3087120" y="73459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A88D0CF-E8DD-464D-A153-4D7D0393D8E4}">
      <dsp:nvSpPr>
        <dsp:cNvPr id="0" name=""/>
        <dsp:cNvSpPr/>
      </dsp:nvSpPr>
      <dsp:spPr>
        <a:xfrm>
          <a:off x="4304313" y="2122852"/>
          <a:ext cx="91440" cy="734594"/>
        </a:xfrm>
        <a:custGeom>
          <a:avLst/>
          <a:gdLst/>
          <a:ahLst/>
          <a:cxnLst/>
          <a:rect l="0" t="0" r="0" b="0"/>
          <a:pathLst>
            <a:path>
              <a:moveTo>
                <a:pt x="45720" y="0"/>
              </a:moveTo>
              <a:lnTo>
                <a:pt x="45720" y="73459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C9C29C6-FC82-4B84-A1BF-8F6132AC5385}">
      <dsp:nvSpPr>
        <dsp:cNvPr id="0" name=""/>
        <dsp:cNvSpPr/>
      </dsp:nvSpPr>
      <dsp:spPr>
        <a:xfrm>
          <a:off x="1262912" y="2122852"/>
          <a:ext cx="3087120" cy="734594"/>
        </a:xfrm>
        <a:custGeom>
          <a:avLst/>
          <a:gdLst/>
          <a:ahLst/>
          <a:cxnLst/>
          <a:rect l="0" t="0" r="0" b="0"/>
          <a:pathLst>
            <a:path>
              <a:moveTo>
                <a:pt x="3087120" y="0"/>
              </a:moveTo>
              <a:lnTo>
                <a:pt x="3087120" y="500604"/>
              </a:lnTo>
              <a:lnTo>
                <a:pt x="0" y="500604"/>
              </a:lnTo>
              <a:lnTo>
                <a:pt x="0" y="734594"/>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34C650D-5626-4956-97B9-6B8EA7B08628}">
      <dsp:nvSpPr>
        <dsp:cNvPr id="0" name=""/>
        <dsp:cNvSpPr/>
      </dsp:nvSpPr>
      <dsp:spPr>
        <a:xfrm>
          <a:off x="3087120" y="518953"/>
          <a:ext cx="2525825" cy="160389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A1EA8F3D-D829-49F9-B7F9-FEA44EBAA6E6}">
      <dsp:nvSpPr>
        <dsp:cNvPr id="0" name=""/>
        <dsp:cNvSpPr/>
      </dsp:nvSpPr>
      <dsp:spPr>
        <a:xfrm>
          <a:off x="3367767" y="785568"/>
          <a:ext cx="2525825" cy="160389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We </a:t>
          </a:r>
          <a:r>
            <a:rPr lang="en-US" sz="3000" u="sng" kern="1200"/>
            <a:t>all</a:t>
          </a:r>
          <a:r>
            <a:rPr lang="en-US" sz="3000" kern="1200"/>
            <a:t> have:</a:t>
          </a:r>
        </a:p>
      </dsp:txBody>
      <dsp:txXfrm>
        <a:off x="3414744" y="832545"/>
        <a:ext cx="2431871" cy="1509945"/>
      </dsp:txXfrm>
    </dsp:sp>
    <dsp:sp modelId="{97AA3D19-4C4C-4702-8796-43D5D428789C}">
      <dsp:nvSpPr>
        <dsp:cNvPr id="0" name=""/>
        <dsp:cNvSpPr/>
      </dsp:nvSpPr>
      <dsp:spPr>
        <a:xfrm>
          <a:off x="0" y="2857447"/>
          <a:ext cx="2525825" cy="160389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011FFD5C-A95F-4E44-BD81-BF55E329567F}">
      <dsp:nvSpPr>
        <dsp:cNvPr id="0" name=""/>
        <dsp:cNvSpPr/>
      </dsp:nvSpPr>
      <dsp:spPr>
        <a:xfrm>
          <a:off x="280647" y="3124062"/>
          <a:ext cx="2525825" cy="160389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dirty="0"/>
            <a:t>sensory differences</a:t>
          </a:r>
        </a:p>
      </dsp:txBody>
      <dsp:txXfrm>
        <a:off x="327624" y="3171039"/>
        <a:ext cx="2431871" cy="1509945"/>
      </dsp:txXfrm>
    </dsp:sp>
    <dsp:sp modelId="{C24148EA-CCD2-4BA6-8045-939ED6E86BF4}">
      <dsp:nvSpPr>
        <dsp:cNvPr id="0" name=""/>
        <dsp:cNvSpPr/>
      </dsp:nvSpPr>
      <dsp:spPr>
        <a:xfrm>
          <a:off x="3087120" y="2857447"/>
          <a:ext cx="2525825" cy="160389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614064B3-2A5B-4EDC-BC71-A9A825AA8D03}">
      <dsp:nvSpPr>
        <dsp:cNvPr id="0" name=""/>
        <dsp:cNvSpPr/>
      </dsp:nvSpPr>
      <dsp:spPr>
        <a:xfrm>
          <a:off x="3367767" y="3124062"/>
          <a:ext cx="2525825" cy="160389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fluctuating arousal levels</a:t>
          </a:r>
        </a:p>
      </dsp:txBody>
      <dsp:txXfrm>
        <a:off x="3414744" y="3171039"/>
        <a:ext cx="2431871" cy="1509945"/>
      </dsp:txXfrm>
    </dsp:sp>
    <dsp:sp modelId="{0CDEB3A9-8C36-4E3F-8E48-6B48E46EC0B3}">
      <dsp:nvSpPr>
        <dsp:cNvPr id="0" name=""/>
        <dsp:cNvSpPr/>
      </dsp:nvSpPr>
      <dsp:spPr>
        <a:xfrm>
          <a:off x="6174240" y="2857447"/>
          <a:ext cx="2525825" cy="1603899"/>
        </a:xfrm>
        <a:prstGeom prst="roundRect">
          <a:avLst>
            <a:gd name="adj" fmla="val 10000"/>
          </a:avLst>
        </a:prstGeom>
        <a:gradFill rotWithShape="0">
          <a:gsLst>
            <a:gs pos="0">
              <a:schemeClr val="accent1">
                <a:hueOff val="0"/>
                <a:satOff val="0"/>
                <a:lumOff val="0"/>
                <a:alphaOff val="0"/>
                <a:satMod val="103000"/>
                <a:lumMod val="102000"/>
                <a:tint val="94000"/>
              </a:schemeClr>
            </a:gs>
            <a:gs pos="50000">
              <a:schemeClr val="accent1">
                <a:hueOff val="0"/>
                <a:satOff val="0"/>
                <a:lumOff val="0"/>
                <a:alphaOff val="0"/>
                <a:satMod val="110000"/>
                <a:lumMod val="100000"/>
                <a:shade val="100000"/>
              </a:schemeClr>
            </a:gs>
            <a:gs pos="100000">
              <a:schemeClr val="accent1">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sp>
    <dsp:sp modelId="{D9377A34-1FBE-47F0-A661-AC4883AFCF3B}">
      <dsp:nvSpPr>
        <dsp:cNvPr id="0" name=""/>
        <dsp:cNvSpPr/>
      </dsp:nvSpPr>
      <dsp:spPr>
        <a:xfrm>
          <a:off x="6454888" y="3124062"/>
          <a:ext cx="2525825" cy="1603899"/>
        </a:xfrm>
        <a:prstGeom prst="roundRect">
          <a:avLst>
            <a:gd name="adj" fmla="val 10000"/>
          </a:avLst>
        </a:prstGeom>
        <a:solidFill>
          <a:schemeClr val="lt1">
            <a:alpha val="9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2">
          <a:scrgbClr r="0" g="0" b="0"/>
        </a:effectRef>
        <a:fontRef idx="minor"/>
      </dsp:style>
      <dsp:txBody>
        <a:bodyPr spcFirstLastPara="0" vert="horz" wrap="square" lIns="114300" tIns="114300" rIns="114300" bIns="114300" numCol="1" spcCol="1270" anchor="ctr" anchorCtr="0">
          <a:noAutofit/>
        </a:bodyPr>
        <a:lstStyle/>
        <a:p>
          <a:pPr marL="0" lvl="0" indent="0" algn="ctr" defTabSz="1333500">
            <a:lnSpc>
              <a:spcPct val="90000"/>
            </a:lnSpc>
            <a:spcBef>
              <a:spcPct val="0"/>
            </a:spcBef>
            <a:spcAft>
              <a:spcPct val="35000"/>
            </a:spcAft>
            <a:buNone/>
          </a:pPr>
          <a:r>
            <a:rPr lang="en-US" sz="3000" kern="1200"/>
            <a:t>strategies we use to regulate </a:t>
          </a:r>
        </a:p>
      </dsp:txBody>
      <dsp:txXfrm>
        <a:off x="6501865" y="3171039"/>
        <a:ext cx="2431871" cy="1509945"/>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97FD50-6E76-4B43-87A4-BC3F350AFBDE}">
      <dsp:nvSpPr>
        <dsp:cNvPr id="0" name=""/>
        <dsp:cNvSpPr/>
      </dsp:nvSpPr>
      <dsp:spPr>
        <a:xfrm>
          <a:off x="0" y="195769"/>
          <a:ext cx="10395855" cy="1817222"/>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B6CABE4-F4F0-42E2-B9F0-52C0BB82BDF0}">
      <dsp:nvSpPr>
        <dsp:cNvPr id="0" name=""/>
        <dsp:cNvSpPr/>
      </dsp:nvSpPr>
      <dsp:spPr>
        <a:xfrm>
          <a:off x="315215" y="242296"/>
          <a:ext cx="1808411" cy="1332629"/>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t="-24000" b="-2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6FEAB68-1CA4-4868-ADA1-C995522FCCC9}">
      <dsp:nvSpPr>
        <dsp:cNvPr id="0" name=""/>
        <dsp:cNvSpPr/>
      </dsp:nvSpPr>
      <dsp:spPr>
        <a:xfrm rot="10800000">
          <a:off x="315215" y="1817222"/>
          <a:ext cx="1808411" cy="2221049"/>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t" anchorCtr="0">
          <a:noAutofit/>
        </a:bodyPr>
        <a:lstStyle/>
        <a:p>
          <a:pPr marL="0" lvl="0" indent="0" algn="ctr" defTabSz="1155700">
            <a:lnSpc>
              <a:spcPct val="90000"/>
            </a:lnSpc>
            <a:spcBef>
              <a:spcPct val="0"/>
            </a:spcBef>
            <a:spcAft>
              <a:spcPct val="35000"/>
            </a:spcAft>
            <a:buNone/>
          </a:pPr>
          <a:r>
            <a:rPr lang="en-US" sz="2600" kern="1200"/>
            <a:t>Visual (sight)</a:t>
          </a:r>
        </a:p>
      </dsp:txBody>
      <dsp:txXfrm rot="10800000">
        <a:off x="370830" y="1817222"/>
        <a:ext cx="1697181" cy="2165434"/>
      </dsp:txXfrm>
    </dsp:sp>
    <dsp:sp modelId="{1CD108C9-B015-4262-90A9-88DD330AF0B9}">
      <dsp:nvSpPr>
        <dsp:cNvPr id="0" name=""/>
        <dsp:cNvSpPr/>
      </dsp:nvSpPr>
      <dsp:spPr>
        <a:xfrm>
          <a:off x="2304468" y="242296"/>
          <a:ext cx="1808411" cy="1332629"/>
        </a:xfrm>
        <a:prstGeom prst="roundRect">
          <a:avLst>
            <a:gd name="adj" fmla="val 10000"/>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t="-24000" b="-2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EFB0307-D708-4537-AB7B-F1FAB2068975}">
      <dsp:nvSpPr>
        <dsp:cNvPr id="0" name=""/>
        <dsp:cNvSpPr/>
      </dsp:nvSpPr>
      <dsp:spPr>
        <a:xfrm rot="10800000">
          <a:off x="2304468" y="1817222"/>
          <a:ext cx="1808411" cy="2221049"/>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t" anchorCtr="0">
          <a:noAutofit/>
        </a:bodyPr>
        <a:lstStyle/>
        <a:p>
          <a:pPr marL="0" lvl="0" indent="0" algn="ctr" defTabSz="1155700">
            <a:lnSpc>
              <a:spcPct val="90000"/>
            </a:lnSpc>
            <a:spcBef>
              <a:spcPct val="0"/>
            </a:spcBef>
            <a:spcAft>
              <a:spcPct val="35000"/>
            </a:spcAft>
            <a:buNone/>
          </a:pPr>
          <a:r>
            <a:rPr lang="en-US" sz="2600" kern="1200"/>
            <a:t>Auditory (hearing)</a:t>
          </a:r>
        </a:p>
      </dsp:txBody>
      <dsp:txXfrm rot="10800000">
        <a:off x="2360083" y="1817222"/>
        <a:ext cx="1697181" cy="2165434"/>
      </dsp:txXfrm>
    </dsp:sp>
    <dsp:sp modelId="{19397234-9F58-47D3-BEEC-126BD2A4E701}">
      <dsp:nvSpPr>
        <dsp:cNvPr id="0" name=""/>
        <dsp:cNvSpPr/>
      </dsp:nvSpPr>
      <dsp:spPr>
        <a:xfrm>
          <a:off x="4293722" y="242296"/>
          <a:ext cx="1808411" cy="1332629"/>
        </a:xfrm>
        <a:prstGeom prst="roundRect">
          <a:avLst>
            <a:gd name="adj" fmla="val 10000"/>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t="-24000" b="-2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EEC400B-1C4C-46A6-8216-1FC847CBF9D3}">
      <dsp:nvSpPr>
        <dsp:cNvPr id="0" name=""/>
        <dsp:cNvSpPr/>
      </dsp:nvSpPr>
      <dsp:spPr>
        <a:xfrm rot="10800000">
          <a:off x="4293722" y="1817222"/>
          <a:ext cx="1808411" cy="2221049"/>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t" anchorCtr="0">
          <a:noAutofit/>
        </a:bodyPr>
        <a:lstStyle/>
        <a:p>
          <a:pPr marL="0" lvl="0" indent="0" algn="ctr" defTabSz="1155700">
            <a:lnSpc>
              <a:spcPct val="90000"/>
            </a:lnSpc>
            <a:spcBef>
              <a:spcPct val="0"/>
            </a:spcBef>
            <a:spcAft>
              <a:spcPct val="35000"/>
            </a:spcAft>
            <a:buNone/>
          </a:pPr>
          <a:r>
            <a:rPr lang="en-US" sz="2600" kern="1200"/>
            <a:t>Gustatory (taste)</a:t>
          </a:r>
        </a:p>
      </dsp:txBody>
      <dsp:txXfrm rot="10800000">
        <a:off x="4349337" y="1817222"/>
        <a:ext cx="1697181" cy="2165434"/>
      </dsp:txXfrm>
    </dsp:sp>
    <dsp:sp modelId="{636F4C62-63C0-425E-AEFA-E5CF2226AE88}">
      <dsp:nvSpPr>
        <dsp:cNvPr id="0" name=""/>
        <dsp:cNvSpPr/>
      </dsp:nvSpPr>
      <dsp:spPr>
        <a:xfrm>
          <a:off x="6282975" y="242296"/>
          <a:ext cx="1808411" cy="1332629"/>
        </a:xfrm>
        <a:prstGeom prst="roundRect">
          <a:avLst>
            <a:gd name="adj" fmla="val 10000"/>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rcRect/>
          <a:stretch>
            <a:fillRect t="-24000" b="-2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39B28A-662B-455D-B90A-BC6CA5437393}">
      <dsp:nvSpPr>
        <dsp:cNvPr id="0" name=""/>
        <dsp:cNvSpPr/>
      </dsp:nvSpPr>
      <dsp:spPr>
        <a:xfrm rot="10800000">
          <a:off x="6282975" y="1817222"/>
          <a:ext cx="1808411" cy="2221049"/>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t" anchorCtr="0">
          <a:noAutofit/>
        </a:bodyPr>
        <a:lstStyle/>
        <a:p>
          <a:pPr marL="0" lvl="0" indent="0" algn="ctr" defTabSz="1155700">
            <a:lnSpc>
              <a:spcPct val="90000"/>
            </a:lnSpc>
            <a:spcBef>
              <a:spcPct val="0"/>
            </a:spcBef>
            <a:spcAft>
              <a:spcPct val="35000"/>
            </a:spcAft>
            <a:buNone/>
          </a:pPr>
          <a:r>
            <a:rPr lang="en-US" sz="2600" kern="1200"/>
            <a:t>Tactile (touch)</a:t>
          </a:r>
        </a:p>
      </dsp:txBody>
      <dsp:txXfrm rot="10800000">
        <a:off x="6338590" y="1817222"/>
        <a:ext cx="1697181" cy="2165434"/>
      </dsp:txXfrm>
    </dsp:sp>
    <dsp:sp modelId="{79A90B0A-9AB2-40FA-AB89-929444AAF509}">
      <dsp:nvSpPr>
        <dsp:cNvPr id="0" name=""/>
        <dsp:cNvSpPr/>
      </dsp:nvSpPr>
      <dsp:spPr>
        <a:xfrm>
          <a:off x="8272228" y="242296"/>
          <a:ext cx="1808411" cy="1332629"/>
        </a:xfrm>
        <a:prstGeom prst="roundRect">
          <a:avLst>
            <a:gd name="adj" fmla="val 10000"/>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rcRect/>
          <a:stretch>
            <a:fillRect t="-24000" b="-2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045089E-8BAF-4483-BDF7-9B0C539D2BF0}">
      <dsp:nvSpPr>
        <dsp:cNvPr id="0" name=""/>
        <dsp:cNvSpPr/>
      </dsp:nvSpPr>
      <dsp:spPr>
        <a:xfrm rot="10800000">
          <a:off x="8272228" y="1817222"/>
          <a:ext cx="1808411" cy="2221049"/>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84912" rIns="184912" bIns="184912" numCol="1" spcCol="1270" anchor="t" anchorCtr="0">
          <a:noAutofit/>
        </a:bodyPr>
        <a:lstStyle/>
        <a:p>
          <a:pPr marL="0" lvl="0" indent="0" algn="ctr" defTabSz="1155700">
            <a:lnSpc>
              <a:spcPct val="90000"/>
            </a:lnSpc>
            <a:spcBef>
              <a:spcPct val="0"/>
            </a:spcBef>
            <a:spcAft>
              <a:spcPct val="35000"/>
            </a:spcAft>
            <a:buNone/>
          </a:pPr>
          <a:r>
            <a:rPr lang="en-US" sz="2600" kern="1200"/>
            <a:t>Olfactory (smell)</a:t>
          </a:r>
        </a:p>
      </dsp:txBody>
      <dsp:txXfrm rot="10800000">
        <a:off x="8327843" y="1817222"/>
        <a:ext cx="1697181" cy="216543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B16E04-CC2A-43DE-9FD2-140F0F0F5C44}">
      <dsp:nvSpPr>
        <dsp:cNvPr id="0" name=""/>
        <dsp:cNvSpPr/>
      </dsp:nvSpPr>
      <dsp:spPr>
        <a:xfrm rot="10800000">
          <a:off x="2318966" y="788"/>
          <a:ext cx="7825358" cy="139166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3687" tIns="144780" rIns="270256" bIns="144780" numCol="1" spcCol="1270" anchor="ctr" anchorCtr="0">
          <a:noAutofit/>
        </a:bodyPr>
        <a:lstStyle/>
        <a:p>
          <a:pPr marL="0" lvl="0" indent="0" algn="ctr" defTabSz="1689100">
            <a:lnSpc>
              <a:spcPct val="90000"/>
            </a:lnSpc>
            <a:spcBef>
              <a:spcPct val="0"/>
            </a:spcBef>
            <a:spcAft>
              <a:spcPct val="35000"/>
            </a:spcAft>
            <a:buClr>
              <a:schemeClr val="dk1"/>
            </a:buClr>
            <a:buSzPts val="2100"/>
            <a:buNone/>
          </a:pPr>
          <a:r>
            <a:rPr lang="en-US" sz="3800" b="1" kern="1200">
              <a:latin typeface="+mj-lt"/>
              <a:ea typeface="Arial"/>
              <a:cs typeface="Arial"/>
              <a:sym typeface="Arial"/>
            </a:rPr>
            <a:t>Proprioception (awareness of body position and movement)</a:t>
          </a:r>
          <a:endParaRPr lang="en-GB" sz="3800" b="1" kern="1200"/>
        </a:p>
      </dsp:txBody>
      <dsp:txXfrm rot="10800000">
        <a:off x="2666883" y="788"/>
        <a:ext cx="7477441" cy="1391668"/>
      </dsp:txXfrm>
    </dsp:sp>
    <dsp:sp modelId="{1A201210-35DB-4A71-9C05-F58045A1E8AE}">
      <dsp:nvSpPr>
        <dsp:cNvPr id="0" name=""/>
        <dsp:cNvSpPr/>
      </dsp:nvSpPr>
      <dsp:spPr>
        <a:xfrm>
          <a:off x="1623131" y="788"/>
          <a:ext cx="1391668" cy="1391668"/>
        </a:xfrm>
        <a:prstGeom prst="ellipse">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94B8386-14D1-4BA0-AF2A-015F5B03C437}">
      <dsp:nvSpPr>
        <dsp:cNvPr id="0" name=""/>
        <dsp:cNvSpPr/>
      </dsp:nvSpPr>
      <dsp:spPr>
        <a:xfrm rot="10800000">
          <a:off x="2318966" y="1807880"/>
          <a:ext cx="7825358" cy="139166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3687" tIns="144780" rIns="270256" bIns="144780" numCol="1" spcCol="1270" anchor="ctr" anchorCtr="0">
          <a:noAutofit/>
        </a:bodyPr>
        <a:lstStyle/>
        <a:p>
          <a:pPr marL="0" lvl="0" indent="0" algn="ctr" defTabSz="1689100">
            <a:lnSpc>
              <a:spcPct val="90000"/>
            </a:lnSpc>
            <a:spcBef>
              <a:spcPct val="0"/>
            </a:spcBef>
            <a:spcAft>
              <a:spcPct val="35000"/>
            </a:spcAft>
            <a:buNone/>
          </a:pPr>
          <a:r>
            <a:rPr lang="en-US" sz="3800" b="1" kern="1200">
              <a:latin typeface="+mj-lt"/>
              <a:ea typeface="Arial"/>
              <a:cs typeface="Arial"/>
              <a:sym typeface="Arial"/>
            </a:rPr>
            <a:t>Vestibular (balance)</a:t>
          </a:r>
        </a:p>
      </dsp:txBody>
      <dsp:txXfrm rot="10800000">
        <a:off x="2666883" y="1807880"/>
        <a:ext cx="7477441" cy="1391668"/>
      </dsp:txXfrm>
    </dsp:sp>
    <dsp:sp modelId="{00776565-203D-448F-9645-B8D04DA1B2E6}">
      <dsp:nvSpPr>
        <dsp:cNvPr id="0" name=""/>
        <dsp:cNvSpPr/>
      </dsp:nvSpPr>
      <dsp:spPr>
        <a:xfrm>
          <a:off x="1623131" y="1807880"/>
          <a:ext cx="1391668" cy="1391668"/>
        </a:xfrm>
        <a:prstGeom prst="ellipse">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0584EF9-5481-4F31-8D1F-72DBD265463B}">
      <dsp:nvSpPr>
        <dsp:cNvPr id="0" name=""/>
        <dsp:cNvSpPr/>
      </dsp:nvSpPr>
      <dsp:spPr>
        <a:xfrm rot="10800000">
          <a:off x="2318966" y="3614972"/>
          <a:ext cx="7825358" cy="139166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13687" tIns="144780" rIns="270256" bIns="144780" numCol="1" spcCol="1270" anchor="ctr" anchorCtr="0">
          <a:noAutofit/>
        </a:bodyPr>
        <a:lstStyle/>
        <a:p>
          <a:pPr marL="0" lvl="0" indent="0" algn="ctr" defTabSz="1689100">
            <a:lnSpc>
              <a:spcPct val="90000"/>
            </a:lnSpc>
            <a:spcBef>
              <a:spcPct val="0"/>
            </a:spcBef>
            <a:spcAft>
              <a:spcPct val="35000"/>
            </a:spcAft>
            <a:buNone/>
          </a:pPr>
          <a:r>
            <a:rPr lang="en-US" sz="3800" b="1" kern="1200">
              <a:latin typeface="+mj-lt"/>
              <a:ea typeface="Arial"/>
              <a:cs typeface="Arial"/>
              <a:sym typeface="Arial"/>
            </a:rPr>
            <a:t>Interoception (awareness of internal body cues and sensations)</a:t>
          </a:r>
        </a:p>
      </dsp:txBody>
      <dsp:txXfrm rot="10800000">
        <a:off x="2666883" y="3614972"/>
        <a:ext cx="7477441" cy="1391668"/>
      </dsp:txXfrm>
    </dsp:sp>
    <dsp:sp modelId="{7D0FC1C5-7A6D-4673-AEA9-CB03331FAE81}">
      <dsp:nvSpPr>
        <dsp:cNvPr id="0" name=""/>
        <dsp:cNvSpPr/>
      </dsp:nvSpPr>
      <dsp:spPr>
        <a:xfrm>
          <a:off x="1623131" y="3614972"/>
          <a:ext cx="1391668" cy="1391668"/>
        </a:xfrm>
        <a:prstGeom prst="ellipse">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7857AC-70BE-44C7-BC38-421AED73CA0C}">
      <dsp:nvSpPr>
        <dsp:cNvPr id="0" name=""/>
        <dsp:cNvSpPr/>
      </dsp:nvSpPr>
      <dsp:spPr>
        <a:xfrm>
          <a:off x="0" y="1639"/>
          <a:ext cx="5539666" cy="6813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a:solidFill>
                <a:schemeClr val="bg1"/>
              </a:solidFill>
            </a:rPr>
            <a:t>Use soft objects, such as rugs and pillows to absorb noise </a:t>
          </a:r>
        </a:p>
      </dsp:txBody>
      <dsp:txXfrm>
        <a:off x="33263" y="34902"/>
        <a:ext cx="5473140" cy="614861"/>
      </dsp:txXfrm>
    </dsp:sp>
    <dsp:sp modelId="{EBFF3B59-A87D-4766-9823-9D913309B250}">
      <dsp:nvSpPr>
        <dsp:cNvPr id="0" name=""/>
        <dsp:cNvSpPr/>
      </dsp:nvSpPr>
      <dsp:spPr>
        <a:xfrm>
          <a:off x="0" y="695360"/>
          <a:ext cx="5539666" cy="6813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a:solidFill>
                <a:schemeClr val="bg1"/>
              </a:solidFill>
            </a:rPr>
            <a:t>Provide ear defenders </a:t>
          </a:r>
        </a:p>
      </dsp:txBody>
      <dsp:txXfrm>
        <a:off x="33263" y="728623"/>
        <a:ext cx="5473140" cy="614861"/>
      </dsp:txXfrm>
    </dsp:sp>
    <dsp:sp modelId="{B88991E2-9123-4E60-8C05-69BD709A876A}">
      <dsp:nvSpPr>
        <dsp:cNvPr id="0" name=""/>
        <dsp:cNvSpPr/>
      </dsp:nvSpPr>
      <dsp:spPr>
        <a:xfrm>
          <a:off x="0" y="1389081"/>
          <a:ext cx="5539666" cy="6813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a:solidFill>
                <a:schemeClr val="bg1"/>
              </a:solidFill>
            </a:rPr>
            <a:t>Noise cancelling headphones </a:t>
          </a:r>
        </a:p>
      </dsp:txBody>
      <dsp:txXfrm>
        <a:off x="33263" y="1422344"/>
        <a:ext cx="5473140" cy="614861"/>
      </dsp:txXfrm>
    </dsp:sp>
    <dsp:sp modelId="{2D09EDBC-D182-46BA-9A66-1633D18ED798}">
      <dsp:nvSpPr>
        <dsp:cNvPr id="0" name=""/>
        <dsp:cNvSpPr/>
      </dsp:nvSpPr>
      <dsp:spPr>
        <a:xfrm>
          <a:off x="0" y="2082802"/>
          <a:ext cx="5539666" cy="6813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a:solidFill>
                <a:schemeClr val="bg1"/>
              </a:solidFill>
            </a:rPr>
            <a:t>White noise machine</a:t>
          </a:r>
        </a:p>
      </dsp:txBody>
      <dsp:txXfrm>
        <a:off x="33263" y="2116065"/>
        <a:ext cx="5473140" cy="614861"/>
      </dsp:txXfrm>
    </dsp:sp>
    <dsp:sp modelId="{DA6014A9-00DF-4ECB-BE27-CAD2979A033E}">
      <dsp:nvSpPr>
        <dsp:cNvPr id="0" name=""/>
        <dsp:cNvSpPr/>
      </dsp:nvSpPr>
      <dsp:spPr>
        <a:xfrm>
          <a:off x="0" y="2776522"/>
          <a:ext cx="5539666" cy="6813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a:solidFill>
                <a:schemeClr val="bg1"/>
              </a:solidFill>
            </a:rPr>
            <a:t>Decrease auditory stimuli to decrease distraction </a:t>
          </a:r>
        </a:p>
      </dsp:txBody>
      <dsp:txXfrm>
        <a:off x="33263" y="2809785"/>
        <a:ext cx="5473140" cy="614861"/>
      </dsp:txXfrm>
    </dsp:sp>
    <dsp:sp modelId="{6D600D94-1909-4208-AD83-3D04D7470983}">
      <dsp:nvSpPr>
        <dsp:cNvPr id="0" name=""/>
        <dsp:cNvSpPr/>
      </dsp:nvSpPr>
      <dsp:spPr>
        <a:xfrm>
          <a:off x="0" y="3470243"/>
          <a:ext cx="5539666" cy="6813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a:solidFill>
                <a:schemeClr val="bg1"/>
              </a:solidFill>
            </a:rPr>
            <a:t>Make others aware of auditory sensitivity </a:t>
          </a:r>
        </a:p>
      </dsp:txBody>
      <dsp:txXfrm>
        <a:off x="33263" y="3503506"/>
        <a:ext cx="5473140" cy="614861"/>
      </dsp:txXfrm>
    </dsp:sp>
    <dsp:sp modelId="{EAF8077B-48ED-42F9-841D-820151BEC9AB}">
      <dsp:nvSpPr>
        <dsp:cNvPr id="0" name=""/>
        <dsp:cNvSpPr/>
      </dsp:nvSpPr>
      <dsp:spPr>
        <a:xfrm>
          <a:off x="0" y="4163964"/>
          <a:ext cx="5539666" cy="68138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US" sz="2000" b="1" kern="1200">
              <a:solidFill>
                <a:schemeClr val="bg1"/>
              </a:solidFill>
            </a:rPr>
            <a:t>Put ‘out of order’ signs on hand dryers </a:t>
          </a:r>
        </a:p>
      </dsp:txBody>
      <dsp:txXfrm>
        <a:off x="33263" y="4197227"/>
        <a:ext cx="5473140" cy="61486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80C915-7A8E-4F32-AA73-1E81C4762733}">
      <dsp:nvSpPr>
        <dsp:cNvPr id="0" name=""/>
        <dsp:cNvSpPr/>
      </dsp:nvSpPr>
      <dsp:spPr>
        <a:xfrm>
          <a:off x="0" y="124506"/>
          <a:ext cx="5512994" cy="8342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dirty="0"/>
            <a:t>Back up verbal instructions with visuals </a:t>
          </a:r>
          <a:endParaRPr lang="en-US" sz="2100" b="1" kern="1200" dirty="0"/>
        </a:p>
      </dsp:txBody>
      <dsp:txXfrm>
        <a:off x="40724" y="165230"/>
        <a:ext cx="5431546" cy="752780"/>
      </dsp:txXfrm>
    </dsp:sp>
    <dsp:sp modelId="{05CCBE8A-FFC6-435D-B99D-E7E548C2F9A5}">
      <dsp:nvSpPr>
        <dsp:cNvPr id="0" name=""/>
        <dsp:cNvSpPr/>
      </dsp:nvSpPr>
      <dsp:spPr>
        <a:xfrm>
          <a:off x="0" y="1011455"/>
          <a:ext cx="5512994" cy="8342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a:t>Visual timeline </a:t>
          </a:r>
          <a:endParaRPr lang="en-US" sz="2100" b="1" kern="1200"/>
        </a:p>
      </dsp:txBody>
      <dsp:txXfrm>
        <a:off x="40724" y="1052179"/>
        <a:ext cx="5431546" cy="752780"/>
      </dsp:txXfrm>
    </dsp:sp>
    <dsp:sp modelId="{9052202D-DEDF-4C1D-ACC0-E2A7DDC76721}">
      <dsp:nvSpPr>
        <dsp:cNvPr id="0" name=""/>
        <dsp:cNvSpPr/>
      </dsp:nvSpPr>
      <dsp:spPr>
        <a:xfrm>
          <a:off x="0" y="1906163"/>
          <a:ext cx="5512994" cy="8342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a:t>Use clear instructions </a:t>
          </a:r>
          <a:endParaRPr lang="en-US" sz="2100" b="1" kern="1200"/>
        </a:p>
      </dsp:txBody>
      <dsp:txXfrm>
        <a:off x="40724" y="1946887"/>
        <a:ext cx="5431546" cy="752780"/>
      </dsp:txXfrm>
    </dsp:sp>
    <dsp:sp modelId="{C37F5549-85C6-4AB3-95D0-CD18E5DA350E}">
      <dsp:nvSpPr>
        <dsp:cNvPr id="0" name=""/>
        <dsp:cNvSpPr/>
      </dsp:nvSpPr>
      <dsp:spPr>
        <a:xfrm>
          <a:off x="0" y="2800872"/>
          <a:ext cx="5512994" cy="8342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a:t>Remove auditory distractions as much as possible </a:t>
          </a:r>
          <a:endParaRPr lang="en-US" sz="2100" b="1" kern="1200"/>
        </a:p>
      </dsp:txBody>
      <dsp:txXfrm>
        <a:off x="40724" y="2841596"/>
        <a:ext cx="5431546" cy="752780"/>
      </dsp:txXfrm>
    </dsp:sp>
    <dsp:sp modelId="{503C1419-5E0F-4479-9811-197DF98B29C4}">
      <dsp:nvSpPr>
        <dsp:cNvPr id="0" name=""/>
        <dsp:cNvSpPr/>
      </dsp:nvSpPr>
      <dsp:spPr>
        <a:xfrm>
          <a:off x="0" y="3695580"/>
          <a:ext cx="5512994" cy="8342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a:t>Speak loudly </a:t>
          </a:r>
          <a:endParaRPr lang="en-US" sz="2100" b="1" kern="1200"/>
        </a:p>
      </dsp:txBody>
      <dsp:txXfrm>
        <a:off x="40724" y="3736304"/>
        <a:ext cx="5431546" cy="752780"/>
      </dsp:txXfrm>
    </dsp:sp>
    <dsp:sp modelId="{07DFACEA-E7D4-42D1-B256-2643270E6297}">
      <dsp:nvSpPr>
        <dsp:cNvPr id="0" name=""/>
        <dsp:cNvSpPr/>
      </dsp:nvSpPr>
      <dsp:spPr>
        <a:xfrm>
          <a:off x="0" y="4590288"/>
          <a:ext cx="5512994" cy="83422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a:t>Use touch to gain attention (if appropriate)</a:t>
          </a:r>
          <a:endParaRPr lang="en-US" sz="2100" b="1" kern="1200"/>
        </a:p>
      </dsp:txBody>
      <dsp:txXfrm>
        <a:off x="40724" y="4631012"/>
        <a:ext cx="5431546" cy="75278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7857AC-70BE-44C7-BC38-421AED73CA0C}">
      <dsp:nvSpPr>
        <dsp:cNvPr id="0" name=""/>
        <dsp:cNvSpPr/>
      </dsp:nvSpPr>
      <dsp:spPr>
        <a:xfrm>
          <a:off x="0" y="14580"/>
          <a:ext cx="6279234"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a:solidFill>
                <a:schemeClr val="bg1"/>
              </a:solidFill>
            </a:rPr>
            <a:t>Decrease visual stimuli to decrease distraction </a:t>
          </a:r>
          <a:endParaRPr lang="en-US" sz="2100" b="1" kern="1200">
            <a:solidFill>
              <a:schemeClr val="bg1"/>
            </a:solidFill>
          </a:endParaRPr>
        </a:p>
      </dsp:txBody>
      <dsp:txXfrm>
        <a:off x="24588" y="39168"/>
        <a:ext cx="6230058" cy="454509"/>
      </dsp:txXfrm>
    </dsp:sp>
    <dsp:sp modelId="{A3040E89-C88C-46A4-86C4-EDB20A143FCA}">
      <dsp:nvSpPr>
        <dsp:cNvPr id="0" name=""/>
        <dsp:cNvSpPr/>
      </dsp:nvSpPr>
      <dsp:spPr>
        <a:xfrm>
          <a:off x="0" y="578745"/>
          <a:ext cx="6279234"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a:solidFill>
                <a:schemeClr val="bg1"/>
              </a:solidFill>
            </a:rPr>
            <a:t>Have the right type and right amount of light for child</a:t>
          </a:r>
        </a:p>
      </dsp:txBody>
      <dsp:txXfrm>
        <a:off x="24588" y="603333"/>
        <a:ext cx="6230058" cy="454509"/>
      </dsp:txXfrm>
    </dsp:sp>
    <dsp:sp modelId="{DDC43D87-FF64-43CD-9262-8FE4EC822F21}">
      <dsp:nvSpPr>
        <dsp:cNvPr id="0" name=""/>
        <dsp:cNvSpPr/>
      </dsp:nvSpPr>
      <dsp:spPr>
        <a:xfrm>
          <a:off x="0" y="1142910"/>
          <a:ext cx="6279234"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a:t>Use soft lights as much as possible </a:t>
          </a:r>
        </a:p>
      </dsp:txBody>
      <dsp:txXfrm>
        <a:off x="24588" y="1167498"/>
        <a:ext cx="6230058" cy="454509"/>
      </dsp:txXfrm>
    </dsp:sp>
    <dsp:sp modelId="{BA23AE30-6850-4EF7-BBB3-A7BB0A2B89BD}">
      <dsp:nvSpPr>
        <dsp:cNvPr id="0" name=""/>
        <dsp:cNvSpPr/>
      </dsp:nvSpPr>
      <dsp:spPr>
        <a:xfrm>
          <a:off x="0" y="1707075"/>
          <a:ext cx="6279234"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a:t>Dimmer switches on lights </a:t>
          </a:r>
        </a:p>
      </dsp:txBody>
      <dsp:txXfrm>
        <a:off x="24588" y="1731663"/>
        <a:ext cx="6230058" cy="454509"/>
      </dsp:txXfrm>
    </dsp:sp>
    <dsp:sp modelId="{CBA7B660-5246-4C8D-A015-42D955E8EE23}">
      <dsp:nvSpPr>
        <dsp:cNvPr id="0" name=""/>
        <dsp:cNvSpPr/>
      </dsp:nvSpPr>
      <dsp:spPr>
        <a:xfrm>
          <a:off x="0" y="2271240"/>
          <a:ext cx="6279234"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a:t>Consider blackout curtains </a:t>
          </a:r>
        </a:p>
      </dsp:txBody>
      <dsp:txXfrm>
        <a:off x="24588" y="2295828"/>
        <a:ext cx="6230058" cy="454509"/>
      </dsp:txXfrm>
    </dsp:sp>
    <dsp:sp modelId="{D75D4C92-3D43-47B0-8D6B-FA9853161E0C}">
      <dsp:nvSpPr>
        <dsp:cNvPr id="0" name=""/>
        <dsp:cNvSpPr/>
      </dsp:nvSpPr>
      <dsp:spPr>
        <a:xfrm>
          <a:off x="0" y="2835405"/>
          <a:ext cx="6279234"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dirty="0"/>
            <a:t>Be conscious of young person’s response to colour</a:t>
          </a:r>
        </a:p>
      </dsp:txBody>
      <dsp:txXfrm>
        <a:off x="24588" y="2859993"/>
        <a:ext cx="6230058" cy="454509"/>
      </dsp:txXfrm>
    </dsp:sp>
    <dsp:sp modelId="{BBDF915A-B930-43A0-9CD7-59EC3677720D}">
      <dsp:nvSpPr>
        <dsp:cNvPr id="0" name=""/>
        <dsp:cNvSpPr/>
      </dsp:nvSpPr>
      <dsp:spPr>
        <a:xfrm>
          <a:off x="0" y="3399570"/>
          <a:ext cx="6279234"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a:t>Give both visual and auditory queues </a:t>
          </a:r>
        </a:p>
      </dsp:txBody>
      <dsp:txXfrm>
        <a:off x="24588" y="3424158"/>
        <a:ext cx="6230058" cy="454509"/>
      </dsp:txXfrm>
    </dsp:sp>
    <dsp:sp modelId="{A912DBBA-5E6D-4098-844B-649733EC9D25}">
      <dsp:nvSpPr>
        <dsp:cNvPr id="0" name=""/>
        <dsp:cNvSpPr/>
      </dsp:nvSpPr>
      <dsp:spPr>
        <a:xfrm>
          <a:off x="0" y="3963735"/>
          <a:ext cx="6279234"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a:t>Minimise clutter as much as possible </a:t>
          </a:r>
        </a:p>
      </dsp:txBody>
      <dsp:txXfrm>
        <a:off x="24588" y="3988323"/>
        <a:ext cx="6230058" cy="454509"/>
      </dsp:txXfrm>
    </dsp:sp>
    <dsp:sp modelId="{0492C628-EFDB-44D5-9A8A-6C26228D17D0}">
      <dsp:nvSpPr>
        <dsp:cNvPr id="0" name=""/>
        <dsp:cNvSpPr/>
      </dsp:nvSpPr>
      <dsp:spPr>
        <a:xfrm>
          <a:off x="0" y="4527900"/>
          <a:ext cx="6279234"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a:t>Use plain colours on walls </a:t>
          </a:r>
        </a:p>
      </dsp:txBody>
      <dsp:txXfrm>
        <a:off x="24588" y="4552488"/>
        <a:ext cx="6230058" cy="454509"/>
      </dsp:txXfrm>
    </dsp:sp>
    <dsp:sp modelId="{41A8A14A-762E-4DF9-9FC2-3D552D3280A3}">
      <dsp:nvSpPr>
        <dsp:cNvPr id="0" name=""/>
        <dsp:cNvSpPr/>
      </dsp:nvSpPr>
      <dsp:spPr>
        <a:xfrm>
          <a:off x="0" y="5092065"/>
          <a:ext cx="6279234" cy="5036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a:t>Wear plain clothes whenever possible</a:t>
          </a:r>
        </a:p>
      </dsp:txBody>
      <dsp:txXfrm>
        <a:off x="24588" y="5116653"/>
        <a:ext cx="6230058" cy="45450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D57143-0898-4FF2-8F45-A655D8F82A37}">
      <dsp:nvSpPr>
        <dsp:cNvPr id="0" name=""/>
        <dsp:cNvSpPr/>
      </dsp:nvSpPr>
      <dsp:spPr>
        <a:xfrm>
          <a:off x="0" y="245575"/>
          <a:ext cx="5860313" cy="103285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kern="1200"/>
            <a:t>Offer lots of highly visual activities</a:t>
          </a:r>
        </a:p>
      </dsp:txBody>
      <dsp:txXfrm>
        <a:off x="50420" y="295995"/>
        <a:ext cx="5759473" cy="932014"/>
      </dsp:txXfrm>
    </dsp:sp>
    <dsp:sp modelId="{D7915B14-8B26-4E88-ADF1-E063A312CA47}">
      <dsp:nvSpPr>
        <dsp:cNvPr id="0" name=""/>
        <dsp:cNvSpPr/>
      </dsp:nvSpPr>
      <dsp:spPr>
        <a:xfrm>
          <a:off x="0" y="1353309"/>
          <a:ext cx="5860313" cy="103285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kern="1200" dirty="0"/>
            <a:t>Make things you want the person to pay attention to very bright and colourful </a:t>
          </a:r>
        </a:p>
      </dsp:txBody>
      <dsp:txXfrm>
        <a:off x="50420" y="1403729"/>
        <a:ext cx="5759473" cy="932014"/>
      </dsp:txXfrm>
    </dsp:sp>
    <dsp:sp modelId="{3F753D4F-A3A5-4A0F-BD74-47A1E3258B14}">
      <dsp:nvSpPr>
        <dsp:cNvPr id="0" name=""/>
        <dsp:cNvSpPr/>
      </dsp:nvSpPr>
      <dsp:spPr>
        <a:xfrm>
          <a:off x="0" y="2461043"/>
          <a:ext cx="5860313" cy="103285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kern="1200"/>
            <a:t>Give both visual and auditory queues </a:t>
          </a:r>
        </a:p>
      </dsp:txBody>
      <dsp:txXfrm>
        <a:off x="50420" y="2511463"/>
        <a:ext cx="5759473" cy="932014"/>
      </dsp:txXfrm>
    </dsp:sp>
    <dsp:sp modelId="{E9FB6F01-8BCC-4644-9A1A-E6D91E7AED08}">
      <dsp:nvSpPr>
        <dsp:cNvPr id="0" name=""/>
        <dsp:cNvSpPr/>
      </dsp:nvSpPr>
      <dsp:spPr>
        <a:xfrm>
          <a:off x="0" y="3568777"/>
          <a:ext cx="5860313" cy="1032854"/>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kern="1200"/>
            <a:t>Offer visual toys e.g. bubble tubes, water play</a:t>
          </a:r>
        </a:p>
      </dsp:txBody>
      <dsp:txXfrm>
        <a:off x="50420" y="3619197"/>
        <a:ext cx="5759473" cy="93201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9DD037-0B73-4EF3-94ED-DE98AD208124}">
      <dsp:nvSpPr>
        <dsp:cNvPr id="0" name=""/>
        <dsp:cNvSpPr/>
      </dsp:nvSpPr>
      <dsp:spPr>
        <a:xfrm>
          <a:off x="0" y="20243"/>
          <a:ext cx="5601809" cy="91367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kern="1200"/>
            <a:t>Use plate with divided sections </a:t>
          </a:r>
        </a:p>
      </dsp:txBody>
      <dsp:txXfrm>
        <a:off x="44602" y="64845"/>
        <a:ext cx="5512605" cy="824474"/>
      </dsp:txXfrm>
    </dsp:sp>
    <dsp:sp modelId="{E1592321-8C23-4FB1-A97A-03F46782B5AC}">
      <dsp:nvSpPr>
        <dsp:cNvPr id="0" name=""/>
        <dsp:cNvSpPr/>
      </dsp:nvSpPr>
      <dsp:spPr>
        <a:xfrm>
          <a:off x="0" y="1000162"/>
          <a:ext cx="5601809" cy="91367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kern="1200"/>
            <a:t>Use unflavoured toothpaste </a:t>
          </a:r>
        </a:p>
      </dsp:txBody>
      <dsp:txXfrm>
        <a:off x="44602" y="1044764"/>
        <a:ext cx="5512605" cy="824474"/>
      </dsp:txXfrm>
    </dsp:sp>
    <dsp:sp modelId="{279D507F-022F-44A4-9762-B24D086CD729}">
      <dsp:nvSpPr>
        <dsp:cNvPr id="0" name=""/>
        <dsp:cNvSpPr/>
      </dsp:nvSpPr>
      <dsp:spPr>
        <a:xfrm>
          <a:off x="0" y="1980080"/>
          <a:ext cx="5601809" cy="91367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kern="1200"/>
            <a:t>Don’t pressure to try food they are uncomfortable with</a:t>
          </a:r>
        </a:p>
      </dsp:txBody>
      <dsp:txXfrm>
        <a:off x="44602" y="2024682"/>
        <a:ext cx="5512605" cy="824474"/>
      </dsp:txXfrm>
    </dsp:sp>
    <dsp:sp modelId="{B1346229-C2AF-4236-8A7E-9B3AE4361371}">
      <dsp:nvSpPr>
        <dsp:cNvPr id="0" name=""/>
        <dsp:cNvSpPr/>
      </dsp:nvSpPr>
      <dsp:spPr>
        <a:xfrm>
          <a:off x="0" y="2959999"/>
          <a:ext cx="5601809" cy="91367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i="0" kern="1200">
              <a:solidFill>
                <a:schemeClr val="bg1"/>
              </a:solidFill>
              <a:effectLst/>
            </a:rPr>
            <a:t>Ensure eating can take place in a calm environment to reduce anxiety</a:t>
          </a:r>
        </a:p>
      </dsp:txBody>
      <dsp:txXfrm>
        <a:off x="44602" y="3004601"/>
        <a:ext cx="5512605" cy="824474"/>
      </dsp:txXfrm>
    </dsp:sp>
    <dsp:sp modelId="{A9C50964-475F-42DF-9358-F58333D2069B}">
      <dsp:nvSpPr>
        <dsp:cNvPr id="0" name=""/>
        <dsp:cNvSpPr/>
      </dsp:nvSpPr>
      <dsp:spPr>
        <a:xfrm>
          <a:off x="0" y="3939917"/>
          <a:ext cx="5601809" cy="91367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i="0" kern="1200">
              <a:solidFill>
                <a:schemeClr val="bg1"/>
              </a:solidFill>
              <a:effectLst/>
            </a:rPr>
            <a:t>Use a desensitisation process to introduce new food (seek professional support)</a:t>
          </a:r>
          <a:endParaRPr lang="en-GB" sz="2300" b="1" kern="1200">
            <a:solidFill>
              <a:schemeClr val="bg1"/>
            </a:solidFill>
          </a:endParaRPr>
        </a:p>
      </dsp:txBody>
      <dsp:txXfrm>
        <a:off x="44602" y="3984519"/>
        <a:ext cx="5512605" cy="824474"/>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9DD037-0B73-4EF3-94ED-DE98AD208124}">
      <dsp:nvSpPr>
        <dsp:cNvPr id="0" name=""/>
        <dsp:cNvSpPr/>
      </dsp:nvSpPr>
      <dsp:spPr>
        <a:xfrm>
          <a:off x="0" y="277670"/>
          <a:ext cx="5952465" cy="6955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1" kern="1200"/>
            <a:t>Provide strong tasting foods </a:t>
          </a:r>
        </a:p>
      </dsp:txBody>
      <dsp:txXfrm>
        <a:off x="33955" y="311625"/>
        <a:ext cx="5884555" cy="627655"/>
      </dsp:txXfrm>
    </dsp:sp>
    <dsp:sp modelId="{356FB9E4-AFD7-4F0C-9A45-3542061D5C6D}">
      <dsp:nvSpPr>
        <dsp:cNvPr id="0" name=""/>
        <dsp:cNvSpPr/>
      </dsp:nvSpPr>
      <dsp:spPr>
        <a:xfrm>
          <a:off x="0" y="1056755"/>
          <a:ext cx="5952465" cy="6955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1" kern="1200"/>
            <a:t>Offer crunchy foods </a:t>
          </a:r>
          <a:endParaRPr lang="en-GB" sz="2900" b="1" kern="1200">
            <a:cs typeface="Calibri" panose="020F0502020204030204"/>
          </a:endParaRPr>
        </a:p>
      </dsp:txBody>
      <dsp:txXfrm>
        <a:off x="33955" y="1090710"/>
        <a:ext cx="5884555" cy="627655"/>
      </dsp:txXfrm>
    </dsp:sp>
    <dsp:sp modelId="{39B98535-43E4-4738-977F-64547B2587F2}">
      <dsp:nvSpPr>
        <dsp:cNvPr id="0" name=""/>
        <dsp:cNvSpPr/>
      </dsp:nvSpPr>
      <dsp:spPr>
        <a:xfrm>
          <a:off x="0" y="1835840"/>
          <a:ext cx="5952465" cy="6955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1" kern="1200"/>
            <a:t>Offer spicy food </a:t>
          </a:r>
          <a:endParaRPr lang="en-GB" sz="2900" b="1" kern="1200">
            <a:cs typeface="Calibri" panose="020F0502020204030204"/>
          </a:endParaRPr>
        </a:p>
      </dsp:txBody>
      <dsp:txXfrm>
        <a:off x="33955" y="1869795"/>
        <a:ext cx="5884555" cy="627655"/>
      </dsp:txXfrm>
    </dsp:sp>
    <dsp:sp modelId="{FF082A0A-0A11-4657-825D-30A7F1655542}">
      <dsp:nvSpPr>
        <dsp:cNvPr id="0" name=""/>
        <dsp:cNvSpPr/>
      </dsp:nvSpPr>
      <dsp:spPr>
        <a:xfrm>
          <a:off x="0" y="2614926"/>
          <a:ext cx="5952465" cy="6955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1" kern="1200"/>
            <a:t>Offer food with a variety of textures</a:t>
          </a:r>
          <a:endParaRPr lang="en-GB" sz="2900" b="1" kern="1200">
            <a:cs typeface="Calibri" panose="020F0502020204030204"/>
          </a:endParaRPr>
        </a:p>
      </dsp:txBody>
      <dsp:txXfrm>
        <a:off x="33955" y="2648881"/>
        <a:ext cx="5884555" cy="627655"/>
      </dsp:txXfrm>
    </dsp:sp>
    <dsp:sp modelId="{8F0B46DA-04AD-4040-AB93-10C85C5E593C}">
      <dsp:nvSpPr>
        <dsp:cNvPr id="0" name=""/>
        <dsp:cNvSpPr/>
      </dsp:nvSpPr>
      <dsp:spPr>
        <a:xfrm>
          <a:off x="0" y="3394011"/>
          <a:ext cx="5952465" cy="69556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0" algn="l" defTabSz="1289050">
            <a:lnSpc>
              <a:spcPct val="90000"/>
            </a:lnSpc>
            <a:spcBef>
              <a:spcPct val="0"/>
            </a:spcBef>
            <a:spcAft>
              <a:spcPct val="35000"/>
            </a:spcAft>
            <a:buNone/>
          </a:pPr>
          <a:r>
            <a:rPr lang="en-GB" sz="2900" b="1" kern="1200">
              <a:cs typeface="Calibri" panose="020F0502020204030204"/>
            </a:rPr>
            <a:t>Oral motor activities </a:t>
          </a:r>
        </a:p>
      </dsp:txBody>
      <dsp:txXfrm>
        <a:off x="33955" y="3427966"/>
        <a:ext cx="5884555" cy="627655"/>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9DD037-0B73-4EF3-94ED-DE98AD208124}">
      <dsp:nvSpPr>
        <dsp:cNvPr id="0" name=""/>
        <dsp:cNvSpPr/>
      </dsp:nvSpPr>
      <dsp:spPr>
        <a:xfrm>
          <a:off x="0" y="28016"/>
          <a:ext cx="6328167" cy="6753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kern="1200"/>
            <a:t>Alert the person if you are going to approach them</a:t>
          </a:r>
        </a:p>
      </dsp:txBody>
      <dsp:txXfrm>
        <a:off x="32967" y="60983"/>
        <a:ext cx="6262233" cy="609393"/>
      </dsp:txXfrm>
    </dsp:sp>
    <dsp:sp modelId="{6A1858E4-D4A9-4908-844C-E36D9D6ACBBC}">
      <dsp:nvSpPr>
        <dsp:cNvPr id="0" name=""/>
        <dsp:cNvSpPr/>
      </dsp:nvSpPr>
      <dsp:spPr>
        <a:xfrm>
          <a:off x="0" y="752304"/>
          <a:ext cx="6328167" cy="6753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kern="1200"/>
            <a:t>Try plastic or wood utensils rather than metal </a:t>
          </a:r>
        </a:p>
      </dsp:txBody>
      <dsp:txXfrm>
        <a:off x="32967" y="785271"/>
        <a:ext cx="6262233" cy="609393"/>
      </dsp:txXfrm>
    </dsp:sp>
    <dsp:sp modelId="{D03C5B33-F8F4-4E56-B40F-4E99B45A8D59}">
      <dsp:nvSpPr>
        <dsp:cNvPr id="0" name=""/>
        <dsp:cNvSpPr/>
      </dsp:nvSpPr>
      <dsp:spPr>
        <a:xfrm>
          <a:off x="0" y="1476592"/>
          <a:ext cx="6328167" cy="6753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kern="1200" dirty="0"/>
            <a:t>Have dry clothes ready for if theirs gets wet </a:t>
          </a:r>
        </a:p>
      </dsp:txBody>
      <dsp:txXfrm>
        <a:off x="32967" y="1509559"/>
        <a:ext cx="6262233" cy="609393"/>
      </dsp:txXfrm>
    </dsp:sp>
    <dsp:sp modelId="{444A750C-340E-4257-ABD9-7A223EA3B5AB}">
      <dsp:nvSpPr>
        <dsp:cNvPr id="0" name=""/>
        <dsp:cNvSpPr/>
      </dsp:nvSpPr>
      <dsp:spPr>
        <a:xfrm>
          <a:off x="0" y="2200879"/>
          <a:ext cx="6328167" cy="6753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kern="1200"/>
            <a:t>Provide a quiet corner where child can relax and be safe from touch </a:t>
          </a:r>
          <a:endParaRPr lang="en-GB" sz="1700" b="1" kern="1200">
            <a:cs typeface="Calibri"/>
          </a:endParaRPr>
        </a:p>
      </dsp:txBody>
      <dsp:txXfrm>
        <a:off x="32967" y="2233846"/>
        <a:ext cx="6262233" cy="609393"/>
      </dsp:txXfrm>
    </dsp:sp>
    <dsp:sp modelId="{A1CFBFC4-2100-4927-A290-65BFD8D68932}">
      <dsp:nvSpPr>
        <dsp:cNvPr id="0" name=""/>
        <dsp:cNvSpPr/>
      </dsp:nvSpPr>
      <dsp:spPr>
        <a:xfrm>
          <a:off x="0" y="2925167"/>
          <a:ext cx="6328167" cy="6753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kern="1200"/>
            <a:t>Cut labels off clothing, buy seamless socks </a:t>
          </a:r>
        </a:p>
      </dsp:txBody>
      <dsp:txXfrm>
        <a:off x="32967" y="2958134"/>
        <a:ext cx="6262233" cy="609393"/>
      </dsp:txXfrm>
    </dsp:sp>
    <dsp:sp modelId="{5B5AEFF2-0B48-4B92-8237-699C886904AA}">
      <dsp:nvSpPr>
        <dsp:cNvPr id="0" name=""/>
        <dsp:cNvSpPr/>
      </dsp:nvSpPr>
      <dsp:spPr>
        <a:xfrm>
          <a:off x="0" y="3649455"/>
          <a:ext cx="6328167" cy="6753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kern="1200"/>
            <a:t>Turn socks and underwear inside out to avoid labels and seams </a:t>
          </a:r>
        </a:p>
      </dsp:txBody>
      <dsp:txXfrm>
        <a:off x="32967" y="3682422"/>
        <a:ext cx="6262233" cy="609393"/>
      </dsp:txXfrm>
    </dsp:sp>
    <dsp:sp modelId="{DC0B45D0-3AD8-4E6B-8949-3AB6BDF98432}">
      <dsp:nvSpPr>
        <dsp:cNvPr id="0" name=""/>
        <dsp:cNvSpPr/>
      </dsp:nvSpPr>
      <dsp:spPr>
        <a:xfrm>
          <a:off x="0" y="4373742"/>
          <a:ext cx="6328167" cy="6753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kern="1200"/>
            <a:t>When tooth brushing warm water may be tolerated better than cold water </a:t>
          </a:r>
        </a:p>
      </dsp:txBody>
      <dsp:txXfrm>
        <a:off x="32967" y="4406709"/>
        <a:ext cx="6262233" cy="609393"/>
      </dsp:txXfrm>
    </dsp:sp>
    <dsp:sp modelId="{EF30855C-63CC-45D9-93F6-37E031D6D35D}">
      <dsp:nvSpPr>
        <dsp:cNvPr id="0" name=""/>
        <dsp:cNvSpPr/>
      </dsp:nvSpPr>
      <dsp:spPr>
        <a:xfrm>
          <a:off x="0" y="5098030"/>
          <a:ext cx="6328167" cy="675327"/>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l" defTabSz="755650">
            <a:lnSpc>
              <a:spcPct val="90000"/>
            </a:lnSpc>
            <a:spcBef>
              <a:spcPct val="0"/>
            </a:spcBef>
            <a:spcAft>
              <a:spcPct val="35000"/>
            </a:spcAft>
            <a:buNone/>
          </a:pPr>
          <a:r>
            <a:rPr lang="en-GB" sz="1700" b="1" kern="1200"/>
            <a:t>If hair brushing, try to do it in front of a mirror to increase predictability </a:t>
          </a:r>
          <a:endParaRPr lang="en-GB" sz="1700" b="1" i="0" kern="1200">
            <a:solidFill>
              <a:srgbClr val="2F2F2F"/>
            </a:solidFill>
            <a:effectLst/>
          </a:endParaRPr>
        </a:p>
      </dsp:txBody>
      <dsp:txXfrm>
        <a:off x="32967" y="5130997"/>
        <a:ext cx="6262233" cy="60939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9DD037-0B73-4EF3-94ED-DE98AD208124}">
      <dsp:nvSpPr>
        <dsp:cNvPr id="0" name=""/>
        <dsp:cNvSpPr/>
      </dsp:nvSpPr>
      <dsp:spPr>
        <a:xfrm>
          <a:off x="0" y="63281"/>
          <a:ext cx="6308510" cy="804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a:t>A chew necklace to meet mouthing/tactile needs https://www.tinknstink.co.uk/ </a:t>
          </a:r>
        </a:p>
      </dsp:txBody>
      <dsp:txXfrm>
        <a:off x="39295" y="102576"/>
        <a:ext cx="6229920" cy="726370"/>
      </dsp:txXfrm>
    </dsp:sp>
    <dsp:sp modelId="{3B6602FB-6468-4BCB-835F-AC518A9FE47B}">
      <dsp:nvSpPr>
        <dsp:cNvPr id="0" name=""/>
        <dsp:cNvSpPr/>
      </dsp:nvSpPr>
      <dsp:spPr>
        <a:xfrm>
          <a:off x="0" y="992081"/>
          <a:ext cx="6308510" cy="804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dirty="0"/>
            <a:t>Try a vibrating toothbrush, or a toothbrush that is heavier or has a bigger grip for more tactile input</a:t>
          </a:r>
        </a:p>
      </dsp:txBody>
      <dsp:txXfrm>
        <a:off x="39295" y="1031376"/>
        <a:ext cx="6229920" cy="726370"/>
      </dsp:txXfrm>
    </dsp:sp>
    <dsp:sp modelId="{CCFF3B36-118F-4AC8-B003-9EFC72321BE1}">
      <dsp:nvSpPr>
        <dsp:cNvPr id="0" name=""/>
        <dsp:cNvSpPr/>
      </dsp:nvSpPr>
      <dsp:spPr>
        <a:xfrm>
          <a:off x="0" y="1920881"/>
          <a:ext cx="6308510" cy="804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a:t>Use heavy cutlery or cutlery with big grips</a:t>
          </a:r>
        </a:p>
      </dsp:txBody>
      <dsp:txXfrm>
        <a:off x="39295" y="1960176"/>
        <a:ext cx="6229920" cy="726370"/>
      </dsp:txXfrm>
    </dsp:sp>
    <dsp:sp modelId="{C92E3DCE-FEDC-42B6-BF64-43B89AD4FD48}">
      <dsp:nvSpPr>
        <dsp:cNvPr id="0" name=""/>
        <dsp:cNvSpPr/>
      </dsp:nvSpPr>
      <dsp:spPr>
        <a:xfrm>
          <a:off x="0" y="2849681"/>
          <a:ext cx="6308510" cy="804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a:t>Give lots of deep pressure to fulfil their need for tactile input throughout the day </a:t>
          </a:r>
        </a:p>
      </dsp:txBody>
      <dsp:txXfrm>
        <a:off x="39295" y="2888976"/>
        <a:ext cx="6229920" cy="726370"/>
      </dsp:txXfrm>
    </dsp:sp>
    <dsp:sp modelId="{6FFC62D9-7778-4D07-92A3-81A007D43F8B}">
      <dsp:nvSpPr>
        <dsp:cNvPr id="0" name=""/>
        <dsp:cNvSpPr/>
      </dsp:nvSpPr>
      <dsp:spPr>
        <a:xfrm>
          <a:off x="0" y="3778481"/>
          <a:ext cx="6308510" cy="804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a:t>Give lots of opportunities for messy play</a:t>
          </a:r>
        </a:p>
      </dsp:txBody>
      <dsp:txXfrm>
        <a:off x="39295" y="3817776"/>
        <a:ext cx="6229920" cy="726370"/>
      </dsp:txXfrm>
    </dsp:sp>
    <dsp:sp modelId="{0FCB640E-6E2B-48EB-A371-BD87F51594DC}">
      <dsp:nvSpPr>
        <dsp:cNvPr id="0" name=""/>
        <dsp:cNvSpPr/>
      </dsp:nvSpPr>
      <dsp:spPr>
        <a:xfrm>
          <a:off x="0" y="4707281"/>
          <a:ext cx="6308510" cy="804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err="1"/>
            <a:t>Theraputty</a:t>
          </a:r>
          <a:r>
            <a:rPr lang="en-GB" sz="1600" kern="1200"/>
            <a:t> </a:t>
          </a:r>
        </a:p>
      </dsp:txBody>
      <dsp:txXfrm>
        <a:off x="39295" y="4746576"/>
        <a:ext cx="6229920" cy="72637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9DD037-0B73-4EF3-94ED-DE98AD208124}">
      <dsp:nvSpPr>
        <dsp:cNvPr id="0" name=""/>
        <dsp:cNvSpPr/>
      </dsp:nvSpPr>
      <dsp:spPr>
        <a:xfrm>
          <a:off x="0" y="34564"/>
          <a:ext cx="7122022" cy="7107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i="0" u="none" kern="1200" dirty="0">
              <a:solidFill>
                <a:schemeClr val="bg1"/>
              </a:solidFill>
              <a:effectLst/>
              <a:latin typeface="+mn-lt"/>
            </a:rPr>
            <a:t>Make the environment as fragrance free as possible</a:t>
          </a:r>
          <a:endParaRPr lang="en-GB" sz="1800" b="1" u="none" kern="1200" dirty="0">
            <a:solidFill>
              <a:schemeClr val="bg1"/>
            </a:solidFill>
            <a:latin typeface="+mn-lt"/>
          </a:endParaRPr>
        </a:p>
      </dsp:txBody>
      <dsp:txXfrm>
        <a:off x="34697" y="69261"/>
        <a:ext cx="7052628" cy="641381"/>
      </dsp:txXfrm>
    </dsp:sp>
    <dsp:sp modelId="{6D658886-640E-44F3-8BFE-AE73A206F3DA}">
      <dsp:nvSpPr>
        <dsp:cNvPr id="0" name=""/>
        <dsp:cNvSpPr/>
      </dsp:nvSpPr>
      <dsp:spPr>
        <a:xfrm>
          <a:off x="0" y="823099"/>
          <a:ext cx="7122022" cy="7107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dirty="0">
              <a:solidFill>
                <a:schemeClr val="bg1"/>
              </a:solidFill>
              <a:effectLst/>
              <a:latin typeface="+mn-lt"/>
            </a:rPr>
            <a:t>Ask cleaning staff to use fragrance free cleaning products</a:t>
          </a:r>
        </a:p>
      </dsp:txBody>
      <dsp:txXfrm>
        <a:off x="34697" y="857796"/>
        <a:ext cx="7052628" cy="641381"/>
      </dsp:txXfrm>
    </dsp:sp>
    <dsp:sp modelId="{72845686-B4F4-45B5-9212-D629171F0C83}">
      <dsp:nvSpPr>
        <dsp:cNvPr id="0" name=""/>
        <dsp:cNvSpPr/>
      </dsp:nvSpPr>
      <dsp:spPr>
        <a:xfrm>
          <a:off x="0" y="1611634"/>
          <a:ext cx="7122022" cy="7107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dirty="0">
              <a:solidFill>
                <a:schemeClr val="bg1"/>
              </a:solidFill>
              <a:effectLst/>
              <a:latin typeface="+mn-lt"/>
            </a:rPr>
            <a:t>Use un-perfumed toiletries</a:t>
          </a:r>
        </a:p>
      </dsp:txBody>
      <dsp:txXfrm>
        <a:off x="34697" y="1646331"/>
        <a:ext cx="7052628" cy="641381"/>
      </dsp:txXfrm>
    </dsp:sp>
    <dsp:sp modelId="{504D190A-7E37-4787-B2ED-AE06E90D905D}">
      <dsp:nvSpPr>
        <dsp:cNvPr id="0" name=""/>
        <dsp:cNvSpPr/>
      </dsp:nvSpPr>
      <dsp:spPr>
        <a:xfrm>
          <a:off x="0" y="2400169"/>
          <a:ext cx="7122022" cy="7107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dirty="0">
              <a:solidFill>
                <a:schemeClr val="bg1"/>
              </a:solidFill>
              <a:effectLst/>
              <a:latin typeface="+mn-lt"/>
            </a:rPr>
            <a:t>Seat student away from the rubbish bin or other objects that may produce strong odours</a:t>
          </a:r>
        </a:p>
      </dsp:txBody>
      <dsp:txXfrm>
        <a:off x="34697" y="2434866"/>
        <a:ext cx="7052628" cy="641381"/>
      </dsp:txXfrm>
    </dsp:sp>
    <dsp:sp modelId="{33409BD0-2066-46FE-92EE-BD5825F48628}">
      <dsp:nvSpPr>
        <dsp:cNvPr id="0" name=""/>
        <dsp:cNvSpPr/>
      </dsp:nvSpPr>
      <dsp:spPr>
        <a:xfrm>
          <a:off x="0" y="3188704"/>
          <a:ext cx="7122022" cy="7107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i="0" u="none" kern="1200" dirty="0">
              <a:solidFill>
                <a:schemeClr val="bg1"/>
              </a:solidFill>
              <a:effectLst/>
              <a:latin typeface="+mn-lt"/>
            </a:rPr>
            <a:t>Keep rooms well ventilated, especially when using strong smelling materials</a:t>
          </a:r>
        </a:p>
      </dsp:txBody>
      <dsp:txXfrm>
        <a:off x="34697" y="3223401"/>
        <a:ext cx="7052628" cy="641381"/>
      </dsp:txXfrm>
    </dsp:sp>
    <dsp:sp modelId="{C0CA4542-DEDD-4C48-8ED3-4A5928E26A62}">
      <dsp:nvSpPr>
        <dsp:cNvPr id="0" name=""/>
        <dsp:cNvSpPr/>
      </dsp:nvSpPr>
      <dsp:spPr>
        <a:xfrm>
          <a:off x="0" y="3977239"/>
          <a:ext cx="7122022" cy="7107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0" i="0" kern="1200" dirty="0">
              <a:solidFill>
                <a:schemeClr val="bg1"/>
              </a:solidFill>
              <a:effectLst/>
              <a:latin typeface="+mn-lt"/>
            </a:rPr>
            <a:t>Allow student to sit beside open window</a:t>
          </a:r>
        </a:p>
      </dsp:txBody>
      <dsp:txXfrm>
        <a:off x="34697" y="4011936"/>
        <a:ext cx="7052628" cy="641381"/>
      </dsp:txXfrm>
    </dsp:sp>
    <dsp:sp modelId="{42BCBD2D-CE74-44E3-8866-5377630A9121}">
      <dsp:nvSpPr>
        <dsp:cNvPr id="0" name=""/>
        <dsp:cNvSpPr/>
      </dsp:nvSpPr>
      <dsp:spPr>
        <a:xfrm>
          <a:off x="0" y="4765774"/>
          <a:ext cx="7122022" cy="7107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u="none" kern="1200">
              <a:solidFill>
                <a:schemeClr val="bg1"/>
              </a:solidFill>
              <a:latin typeface="+mn-lt"/>
            </a:rPr>
            <a:t>Help the pupil to recognise their senses</a:t>
          </a:r>
          <a:r>
            <a:rPr lang="en-GB" sz="1800" b="1" i="0" u="none" kern="1200">
              <a:solidFill>
                <a:schemeClr val="bg1"/>
              </a:solidFill>
              <a:effectLst/>
              <a:latin typeface="+mn-lt"/>
            </a:rPr>
            <a:t>:</a:t>
          </a:r>
        </a:p>
      </dsp:txBody>
      <dsp:txXfrm>
        <a:off x="34697" y="4800471"/>
        <a:ext cx="7052628" cy="641381"/>
      </dsp:txXfrm>
    </dsp:sp>
    <dsp:sp modelId="{B39DB134-933B-4323-91AC-31CE249AED37}">
      <dsp:nvSpPr>
        <dsp:cNvPr id="0" name=""/>
        <dsp:cNvSpPr/>
      </dsp:nvSpPr>
      <dsp:spPr>
        <a:xfrm>
          <a:off x="0" y="5476549"/>
          <a:ext cx="7122022" cy="6147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6124" tIns="22860" rIns="128016" bIns="22860" numCol="1" spcCol="1270" anchor="t" anchorCtr="0">
          <a:noAutofit/>
        </a:bodyPr>
        <a:lstStyle/>
        <a:p>
          <a:pPr marL="171450" lvl="1" indent="-171450" algn="l" defTabSz="800100">
            <a:lnSpc>
              <a:spcPct val="90000"/>
            </a:lnSpc>
            <a:spcBef>
              <a:spcPct val="0"/>
            </a:spcBef>
            <a:spcAft>
              <a:spcPct val="20000"/>
            </a:spcAft>
            <a:buChar char="•"/>
          </a:pPr>
          <a:r>
            <a:rPr lang="en-GB" sz="1800" b="0" i="0" kern="1200" dirty="0">
              <a:solidFill>
                <a:srgbClr val="2F2F2F"/>
              </a:solidFill>
              <a:effectLst/>
              <a:latin typeface="+mn-lt"/>
            </a:rPr>
            <a:t>Cover nose with tissue</a:t>
          </a:r>
        </a:p>
        <a:p>
          <a:pPr marL="171450" lvl="1" indent="-171450" algn="l" defTabSz="800100">
            <a:lnSpc>
              <a:spcPct val="90000"/>
            </a:lnSpc>
            <a:spcBef>
              <a:spcPct val="0"/>
            </a:spcBef>
            <a:spcAft>
              <a:spcPct val="20000"/>
            </a:spcAft>
            <a:buChar char="•"/>
          </a:pPr>
          <a:r>
            <a:rPr lang="en-GB" sz="1800" b="0" i="0" kern="1200" dirty="0">
              <a:solidFill>
                <a:srgbClr val="2F2F2F"/>
              </a:solidFill>
              <a:effectLst/>
              <a:latin typeface="+mn-lt"/>
            </a:rPr>
            <a:t>Inform teacher that smell is unpleasant</a:t>
          </a:r>
        </a:p>
      </dsp:txBody>
      <dsp:txXfrm>
        <a:off x="0" y="5476549"/>
        <a:ext cx="7122022" cy="614789"/>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9CD4E7-A441-4963-BA7C-59DFC2DD1386}">
      <dsp:nvSpPr>
        <dsp:cNvPr id="0" name=""/>
        <dsp:cNvSpPr/>
      </dsp:nvSpPr>
      <dsp:spPr>
        <a:xfrm>
          <a:off x="0" y="0"/>
          <a:ext cx="6496413" cy="11255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i="0" u="none" kern="1200">
              <a:solidFill>
                <a:schemeClr val="bg1"/>
              </a:solidFill>
              <a:effectLst/>
              <a:latin typeface="Myriad Pro"/>
            </a:rPr>
            <a:t>Provide activities which stimulate the olfactory senses:</a:t>
          </a:r>
        </a:p>
      </dsp:txBody>
      <dsp:txXfrm>
        <a:off x="54944" y="54944"/>
        <a:ext cx="6386525" cy="1015652"/>
      </dsp:txXfrm>
    </dsp:sp>
    <dsp:sp modelId="{6B644211-034C-4FDE-B32D-70A00CCF366F}">
      <dsp:nvSpPr>
        <dsp:cNvPr id="0" name=""/>
        <dsp:cNvSpPr/>
      </dsp:nvSpPr>
      <dsp:spPr>
        <a:xfrm>
          <a:off x="0" y="1236731"/>
          <a:ext cx="6496413" cy="23680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6261" tIns="22860" rIns="128016" bIns="22860" numCol="1" spcCol="1270" anchor="t" anchorCtr="0">
          <a:noAutofit/>
        </a:bodyPr>
        <a:lstStyle/>
        <a:p>
          <a:pPr marL="171450" lvl="1" indent="-171450" algn="l" defTabSz="800100">
            <a:lnSpc>
              <a:spcPct val="90000"/>
            </a:lnSpc>
            <a:spcBef>
              <a:spcPct val="0"/>
            </a:spcBef>
            <a:spcAft>
              <a:spcPct val="20000"/>
            </a:spcAft>
            <a:buChar char="•"/>
          </a:pPr>
          <a:r>
            <a:rPr lang="en-GB" sz="1800" b="0" i="0" kern="1200">
              <a:solidFill>
                <a:srgbClr val="2F2F2F"/>
              </a:solidFill>
              <a:effectLst/>
              <a:latin typeface="+mn-lt"/>
            </a:rPr>
            <a:t>Playing in grass</a:t>
          </a:r>
        </a:p>
        <a:p>
          <a:pPr marL="171450" lvl="1" indent="-171450" algn="l" defTabSz="800100">
            <a:lnSpc>
              <a:spcPct val="90000"/>
            </a:lnSpc>
            <a:spcBef>
              <a:spcPct val="0"/>
            </a:spcBef>
            <a:spcAft>
              <a:spcPct val="20000"/>
            </a:spcAft>
            <a:buChar char="•"/>
          </a:pPr>
          <a:r>
            <a:rPr lang="en-GB" sz="1800" b="0" i="0" kern="1200">
              <a:solidFill>
                <a:srgbClr val="2F2F2F"/>
              </a:solidFill>
              <a:effectLst/>
              <a:latin typeface="+mn-lt"/>
            </a:rPr>
            <a:t>Using smelly or scented play doh</a:t>
          </a:r>
        </a:p>
        <a:p>
          <a:pPr marL="171450" lvl="1" indent="-171450" algn="l" defTabSz="800100">
            <a:lnSpc>
              <a:spcPct val="90000"/>
            </a:lnSpc>
            <a:spcBef>
              <a:spcPct val="0"/>
            </a:spcBef>
            <a:spcAft>
              <a:spcPct val="20000"/>
            </a:spcAft>
            <a:buChar char="•"/>
          </a:pPr>
          <a:r>
            <a:rPr lang="en-GB" sz="1800" b="0" i="0" kern="1200">
              <a:solidFill>
                <a:srgbClr val="2F2F2F"/>
              </a:solidFill>
              <a:effectLst/>
              <a:latin typeface="+mn-lt"/>
            </a:rPr>
            <a:t>Cooking with strong smells</a:t>
          </a:r>
        </a:p>
        <a:p>
          <a:pPr marL="171450" lvl="1" indent="-171450" algn="l" defTabSz="800100">
            <a:lnSpc>
              <a:spcPct val="90000"/>
            </a:lnSpc>
            <a:spcBef>
              <a:spcPct val="0"/>
            </a:spcBef>
            <a:spcAft>
              <a:spcPct val="20000"/>
            </a:spcAft>
            <a:buChar char="•"/>
          </a:pPr>
          <a:r>
            <a:rPr lang="en-GB" sz="1800" b="0" i="0" kern="1200">
              <a:solidFill>
                <a:srgbClr val="2F2F2F"/>
              </a:solidFill>
              <a:effectLst/>
              <a:latin typeface="+mn-lt"/>
            </a:rPr>
            <a:t>Have a scented lamp, candle, lotions, liquid soap, scented markers or stickers available to smell to alert student</a:t>
          </a:r>
        </a:p>
        <a:p>
          <a:pPr marL="171450" lvl="1" indent="-171450" algn="l" defTabSz="800100">
            <a:lnSpc>
              <a:spcPct val="90000"/>
            </a:lnSpc>
            <a:spcBef>
              <a:spcPct val="0"/>
            </a:spcBef>
            <a:spcAft>
              <a:spcPct val="20000"/>
            </a:spcAft>
            <a:buChar char="•"/>
          </a:pPr>
          <a:r>
            <a:rPr lang="en-GB" sz="1800" b="0" i="0" kern="1200">
              <a:solidFill>
                <a:srgbClr val="2F2F2F"/>
              </a:solidFill>
              <a:effectLst/>
              <a:latin typeface="+mn-lt"/>
            </a:rPr>
            <a:t>Provide the student with a scent they prefer and allow the student to sniff the scent to stay alert</a:t>
          </a:r>
        </a:p>
        <a:p>
          <a:pPr marL="171450" lvl="1" indent="-171450" algn="l" defTabSz="711200">
            <a:lnSpc>
              <a:spcPct val="90000"/>
            </a:lnSpc>
            <a:spcBef>
              <a:spcPct val="0"/>
            </a:spcBef>
            <a:spcAft>
              <a:spcPct val="20000"/>
            </a:spcAft>
            <a:buChar char="•"/>
          </a:pPr>
          <a:endParaRPr lang="en-GB" sz="1600" b="0" i="0" kern="1200">
            <a:solidFill>
              <a:srgbClr val="2F2F2F"/>
            </a:solidFill>
            <a:effectLst/>
            <a:latin typeface="Myriad Pro"/>
          </a:endParaRPr>
        </a:p>
      </dsp:txBody>
      <dsp:txXfrm>
        <a:off x="0" y="1236731"/>
        <a:ext cx="6496413" cy="2368080"/>
      </dsp:txXfrm>
    </dsp:sp>
    <dsp:sp modelId="{A8AFAB57-C249-4578-8FB4-053167789726}">
      <dsp:nvSpPr>
        <dsp:cNvPr id="0" name=""/>
        <dsp:cNvSpPr/>
      </dsp:nvSpPr>
      <dsp:spPr>
        <a:xfrm>
          <a:off x="0" y="3501284"/>
          <a:ext cx="6496413" cy="112554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0" algn="l" defTabSz="1155700">
            <a:lnSpc>
              <a:spcPct val="90000"/>
            </a:lnSpc>
            <a:spcBef>
              <a:spcPct val="0"/>
            </a:spcBef>
            <a:spcAft>
              <a:spcPct val="35000"/>
            </a:spcAft>
            <a:buNone/>
          </a:pPr>
          <a:r>
            <a:rPr lang="en-GB" sz="2600" b="1" i="0" u="none" kern="1200">
              <a:solidFill>
                <a:schemeClr val="bg1"/>
              </a:solidFill>
              <a:effectLst/>
              <a:latin typeface="+mn-lt"/>
            </a:rPr>
            <a:t>Set up a Smelling Station</a:t>
          </a:r>
          <a:r>
            <a:rPr lang="en-GB" sz="2600" b="0" i="0" u="none" kern="1200">
              <a:solidFill>
                <a:srgbClr val="2F2F2F"/>
              </a:solidFill>
              <a:effectLst/>
              <a:latin typeface="Myriad Pro"/>
            </a:rPr>
            <a:t>:</a:t>
          </a:r>
        </a:p>
      </dsp:txBody>
      <dsp:txXfrm>
        <a:off x="54944" y="3556228"/>
        <a:ext cx="6386525" cy="1015652"/>
      </dsp:txXfrm>
    </dsp:sp>
    <dsp:sp modelId="{F638B14A-92D7-4C29-97D2-80D4FE5409D6}">
      <dsp:nvSpPr>
        <dsp:cNvPr id="0" name=""/>
        <dsp:cNvSpPr/>
      </dsp:nvSpPr>
      <dsp:spPr>
        <a:xfrm>
          <a:off x="0" y="4626824"/>
          <a:ext cx="6496413" cy="9149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06261" tIns="33020" rIns="184912" bIns="33020" numCol="1" spcCol="1270" anchor="t" anchorCtr="0">
          <a:noAutofit/>
        </a:bodyPr>
        <a:lstStyle/>
        <a:p>
          <a:pPr marL="228600" lvl="1" indent="-228600" algn="l" defTabSz="889000">
            <a:lnSpc>
              <a:spcPct val="90000"/>
            </a:lnSpc>
            <a:spcBef>
              <a:spcPct val="0"/>
            </a:spcBef>
            <a:spcAft>
              <a:spcPct val="20000"/>
            </a:spcAft>
            <a:buChar char="•"/>
          </a:pPr>
          <a:r>
            <a:rPr lang="en-GB" sz="2000" b="0" i="0" kern="1200">
              <a:solidFill>
                <a:srgbClr val="2F2F2F"/>
              </a:solidFill>
              <a:effectLst/>
              <a:latin typeface="+mn-lt"/>
            </a:rPr>
            <a:t>Use containers filled with different cotton balls containing essential oils, spices, smelly objects e.g. cheese and rubber bands</a:t>
          </a:r>
        </a:p>
      </dsp:txBody>
      <dsp:txXfrm>
        <a:off x="0" y="4626824"/>
        <a:ext cx="6496413" cy="914940"/>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AB4CAF0-E5C4-452F-B235-99A8ACE3BAA1}">
      <dsp:nvSpPr>
        <dsp:cNvPr id="0" name=""/>
        <dsp:cNvSpPr/>
      </dsp:nvSpPr>
      <dsp:spPr>
        <a:xfrm>
          <a:off x="0" y="233358"/>
          <a:ext cx="6009364" cy="15765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b="1" kern="1200"/>
            <a:t>Weighted blanket/ Heavy quilt/ Compression vest/ Heavy backpack. </a:t>
          </a:r>
          <a:r>
            <a:rPr lang="en-GB" sz="2200" b="1" u="sng" kern="1200"/>
            <a:t>Check weight guidance before use.</a:t>
          </a:r>
          <a:endParaRPr lang="en-GB" sz="2200" b="1" i="0" u="sng" kern="1200">
            <a:solidFill>
              <a:srgbClr val="2F2F2F"/>
            </a:solidFill>
            <a:effectLst/>
            <a:latin typeface="Myriad Pro"/>
          </a:endParaRPr>
        </a:p>
      </dsp:txBody>
      <dsp:txXfrm>
        <a:off x="76962" y="310320"/>
        <a:ext cx="5855440" cy="1422651"/>
      </dsp:txXfrm>
    </dsp:sp>
    <dsp:sp modelId="{603DFBDF-6757-4A27-8BAA-21837CE6050A}">
      <dsp:nvSpPr>
        <dsp:cNvPr id="0" name=""/>
        <dsp:cNvSpPr/>
      </dsp:nvSpPr>
      <dsp:spPr>
        <a:xfrm>
          <a:off x="0" y="1870574"/>
          <a:ext cx="6009364" cy="15765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b="1" kern="1200"/>
            <a:t>Have ‘heavy jobs’ available e.g. carrying shopping, carrying laundry, pushing and pulling things – especially when changing to a different location or going down the stairs </a:t>
          </a:r>
        </a:p>
      </dsp:txBody>
      <dsp:txXfrm>
        <a:off x="76962" y="1947536"/>
        <a:ext cx="5855440" cy="1422651"/>
      </dsp:txXfrm>
    </dsp:sp>
    <dsp:sp modelId="{0C6D0F12-F364-41B6-8404-8162BAA173FF}">
      <dsp:nvSpPr>
        <dsp:cNvPr id="0" name=""/>
        <dsp:cNvSpPr/>
      </dsp:nvSpPr>
      <dsp:spPr>
        <a:xfrm>
          <a:off x="0" y="3510509"/>
          <a:ext cx="6009364" cy="157657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GB" sz="2200" b="1" kern="1200"/>
            <a:t>Provide lots of opportunities for active play e.g. trampoline, swimming, biking, rollerblading, climbing, skiing – Work on muscle strength, this improves the feeling of proprioception!</a:t>
          </a:r>
        </a:p>
      </dsp:txBody>
      <dsp:txXfrm>
        <a:off x="76962" y="3587471"/>
        <a:ext cx="5855440" cy="1422651"/>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3884C2-E2C3-4CA8-8A65-18212D0B3EAB}">
      <dsp:nvSpPr>
        <dsp:cNvPr id="0" name=""/>
        <dsp:cNvSpPr/>
      </dsp:nvSpPr>
      <dsp:spPr>
        <a:xfrm>
          <a:off x="0" y="0"/>
          <a:ext cx="7117426" cy="89995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a:t>Allow individuals to control their own movements as much as possible </a:t>
          </a:r>
        </a:p>
      </dsp:txBody>
      <dsp:txXfrm>
        <a:off x="43932" y="43932"/>
        <a:ext cx="7029562" cy="812094"/>
      </dsp:txXfrm>
    </dsp:sp>
    <dsp:sp modelId="{051F4D8B-E8C3-453F-9D6F-134B951E1C72}">
      <dsp:nvSpPr>
        <dsp:cNvPr id="0" name=""/>
        <dsp:cNvSpPr/>
      </dsp:nvSpPr>
      <dsp:spPr>
        <a:xfrm>
          <a:off x="0" y="914148"/>
          <a:ext cx="7117426" cy="89995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i="0" kern="1200" dirty="0">
              <a:solidFill>
                <a:schemeClr val="bg1"/>
              </a:solidFill>
              <a:effectLst/>
              <a:latin typeface="+mn-lt"/>
            </a:rPr>
            <a:t>Provide alternative games and activities in P.E. and the playground which do not involve fast, unpredictable movement</a:t>
          </a:r>
        </a:p>
      </dsp:txBody>
      <dsp:txXfrm>
        <a:off x="43932" y="958080"/>
        <a:ext cx="7029562" cy="812094"/>
      </dsp:txXfrm>
    </dsp:sp>
    <dsp:sp modelId="{57707E28-329C-4667-84FC-745335A16289}">
      <dsp:nvSpPr>
        <dsp:cNvPr id="0" name=""/>
        <dsp:cNvSpPr/>
      </dsp:nvSpPr>
      <dsp:spPr>
        <a:xfrm>
          <a:off x="0" y="1826959"/>
          <a:ext cx="7117426" cy="89995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i="0" kern="1200" dirty="0">
              <a:solidFill>
                <a:schemeClr val="bg1"/>
              </a:solidFill>
              <a:effectLst/>
              <a:latin typeface="+mn-lt"/>
            </a:rPr>
            <a:t>Encourage the student to participate in activities which involve up/down movements and this is easier to tolerate than backward or spinning movements</a:t>
          </a:r>
        </a:p>
      </dsp:txBody>
      <dsp:txXfrm>
        <a:off x="43932" y="1870891"/>
        <a:ext cx="7029562" cy="812094"/>
      </dsp:txXfrm>
    </dsp:sp>
    <dsp:sp modelId="{1C383C0A-6F55-4C2E-A5AB-F6113C96F7B4}">
      <dsp:nvSpPr>
        <dsp:cNvPr id="0" name=""/>
        <dsp:cNvSpPr/>
      </dsp:nvSpPr>
      <dsp:spPr>
        <a:xfrm>
          <a:off x="0" y="2726917"/>
          <a:ext cx="7117426" cy="739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5978" tIns="6350" rIns="35560" bIns="6350" numCol="1" spcCol="1270" anchor="t" anchorCtr="0">
          <a:noAutofit/>
        </a:bodyPr>
        <a:lstStyle/>
        <a:p>
          <a:pPr marL="57150" lvl="1" indent="-57150" algn="l" defTabSz="177800">
            <a:lnSpc>
              <a:spcPct val="90000"/>
            </a:lnSpc>
            <a:spcBef>
              <a:spcPct val="0"/>
            </a:spcBef>
            <a:spcAft>
              <a:spcPct val="20000"/>
            </a:spcAft>
            <a:buChar char="•"/>
          </a:pPr>
          <a:endParaRPr lang="en-GB" sz="400" b="0" i="0" kern="1200">
            <a:solidFill>
              <a:srgbClr val="2F2F2F"/>
            </a:solidFill>
            <a:effectLst/>
            <a:latin typeface="Myriad Pro"/>
          </a:endParaRPr>
        </a:p>
      </dsp:txBody>
      <dsp:txXfrm>
        <a:off x="0" y="2726917"/>
        <a:ext cx="7117426" cy="73905"/>
      </dsp:txXfrm>
    </dsp:sp>
    <dsp:sp modelId="{3827A7BB-1FD6-4DED-A1C7-3C9794AC800F}">
      <dsp:nvSpPr>
        <dsp:cNvPr id="0" name=""/>
        <dsp:cNvSpPr/>
      </dsp:nvSpPr>
      <dsp:spPr>
        <a:xfrm>
          <a:off x="0" y="2800823"/>
          <a:ext cx="7117426" cy="89995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i="0" kern="1200">
              <a:solidFill>
                <a:schemeClr val="bg1"/>
              </a:solidFill>
              <a:effectLst/>
              <a:latin typeface="+mn-lt"/>
            </a:rPr>
            <a:t>Set up a games room in school for break and lunchtimes and provide a range of board games as an alternative to playground activities</a:t>
          </a:r>
          <a:endParaRPr lang="en-GB" sz="1800" b="1" kern="1200">
            <a:solidFill>
              <a:schemeClr val="bg1"/>
            </a:solidFill>
            <a:latin typeface="+mn-lt"/>
          </a:endParaRPr>
        </a:p>
      </dsp:txBody>
      <dsp:txXfrm>
        <a:off x="43932" y="2844755"/>
        <a:ext cx="7029562" cy="812094"/>
      </dsp:txXfrm>
    </dsp:sp>
    <dsp:sp modelId="{7E02D2D5-7E35-41A1-8BCA-ED5D6E8DC09D}">
      <dsp:nvSpPr>
        <dsp:cNvPr id="0" name=""/>
        <dsp:cNvSpPr/>
      </dsp:nvSpPr>
      <dsp:spPr>
        <a:xfrm>
          <a:off x="0" y="3713634"/>
          <a:ext cx="7117426" cy="89995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i="0" kern="1200">
              <a:solidFill>
                <a:schemeClr val="bg1"/>
              </a:solidFill>
              <a:effectLst/>
              <a:latin typeface="+mn-lt"/>
            </a:rPr>
            <a:t>Use visual strategies to explain what it expected in an activity as this may also increase participation e.g. visual work system, written instructions</a:t>
          </a:r>
          <a:endParaRPr lang="en-GB" sz="1800" b="1" kern="1200">
            <a:solidFill>
              <a:schemeClr val="bg1"/>
            </a:solidFill>
            <a:latin typeface="+mn-lt"/>
          </a:endParaRPr>
        </a:p>
      </dsp:txBody>
      <dsp:txXfrm>
        <a:off x="43932" y="3757566"/>
        <a:ext cx="7029562" cy="812094"/>
      </dsp:txXfrm>
    </dsp:sp>
    <dsp:sp modelId="{8845DD13-E362-4A89-A66F-631BDE7ABE00}">
      <dsp:nvSpPr>
        <dsp:cNvPr id="0" name=""/>
        <dsp:cNvSpPr/>
      </dsp:nvSpPr>
      <dsp:spPr>
        <a:xfrm>
          <a:off x="0" y="4626445"/>
          <a:ext cx="7117426" cy="89995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i="0" kern="1200">
              <a:solidFill>
                <a:schemeClr val="bg1"/>
              </a:solidFill>
              <a:effectLst/>
              <a:latin typeface="+mn-lt"/>
            </a:rPr>
            <a:t>Provide a</a:t>
          </a:r>
          <a:r>
            <a:rPr lang="en-GB" sz="1800" b="1" i="0" u="none" strike="noStrike" kern="1200">
              <a:solidFill>
                <a:schemeClr val="bg1"/>
              </a:solidFill>
              <a:effectLst/>
              <a:latin typeface="+mn-lt"/>
              <a:hlinkClick xmlns:r="http://schemas.openxmlformats.org/officeDocument/2006/relationships" r:id="rId1">
                <a:extLst>
                  <a:ext uri="{A12FA001-AC4F-418D-AE19-62706E023703}">
                    <ahyp:hlinkClr xmlns:ahyp="http://schemas.microsoft.com/office/drawing/2018/hyperlinkcolor" val="tx"/>
                  </a:ext>
                </a:extLst>
              </a:hlinkClick>
            </a:rPr>
            <a:t> calm card </a:t>
          </a:r>
          <a:r>
            <a:rPr lang="en-GB" sz="1800" b="1" i="0" kern="1200">
              <a:solidFill>
                <a:schemeClr val="bg1"/>
              </a:solidFill>
              <a:effectLst/>
              <a:latin typeface="+mn-lt"/>
            </a:rPr>
            <a:t>so the student can request a break from the movement activity if he is feeling overwhelmed.</a:t>
          </a:r>
        </a:p>
      </dsp:txBody>
      <dsp:txXfrm>
        <a:off x="43932" y="4670377"/>
        <a:ext cx="7029562" cy="812094"/>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3884C2-E2C3-4CA8-8A65-18212D0B3EAB}">
      <dsp:nvSpPr>
        <dsp:cNvPr id="0" name=""/>
        <dsp:cNvSpPr/>
      </dsp:nvSpPr>
      <dsp:spPr>
        <a:xfrm>
          <a:off x="0" y="21178"/>
          <a:ext cx="6744563" cy="7113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a:t>Provide lots of opportunities for active play; trampoline, swimming, biking, rollerblading, climbing, skiing </a:t>
          </a:r>
        </a:p>
      </dsp:txBody>
      <dsp:txXfrm>
        <a:off x="34726" y="55904"/>
        <a:ext cx="6675111" cy="641907"/>
      </dsp:txXfrm>
    </dsp:sp>
    <dsp:sp modelId="{2DE951DF-F053-4AEB-A23C-73E10E134FAB}">
      <dsp:nvSpPr>
        <dsp:cNvPr id="0" name=""/>
        <dsp:cNvSpPr/>
      </dsp:nvSpPr>
      <dsp:spPr>
        <a:xfrm>
          <a:off x="0" y="778618"/>
          <a:ext cx="6744563" cy="7113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i="0" kern="1200">
              <a:solidFill>
                <a:schemeClr val="bg1"/>
              </a:solidFill>
              <a:effectLst/>
            </a:rPr>
            <a:t>Put a </a:t>
          </a:r>
          <a:r>
            <a:rPr lang="en-GB" sz="1800" b="1" i="0" kern="1200" err="1">
              <a:solidFill>
                <a:schemeClr val="bg1"/>
              </a:solidFill>
              <a:effectLst/>
            </a:rPr>
            <a:t>Movin</a:t>
          </a:r>
          <a:r>
            <a:rPr lang="en-GB" sz="1800" b="1" i="0" kern="1200">
              <a:solidFill>
                <a:schemeClr val="bg1"/>
              </a:solidFill>
              <a:effectLst/>
            </a:rPr>
            <a:t>’ sit cushion on the floor: this acts as a ‘foot fidget’ which again provides increased movement input.</a:t>
          </a:r>
          <a:endParaRPr lang="en-GB" sz="1800" b="1" kern="1200">
            <a:solidFill>
              <a:schemeClr val="bg1"/>
            </a:solidFill>
          </a:endParaRPr>
        </a:p>
      </dsp:txBody>
      <dsp:txXfrm>
        <a:off x="34726" y="813344"/>
        <a:ext cx="6675111" cy="641907"/>
      </dsp:txXfrm>
    </dsp:sp>
    <dsp:sp modelId="{5B4F87A5-61E8-40B0-9E2A-DA065FD4565B}">
      <dsp:nvSpPr>
        <dsp:cNvPr id="0" name=""/>
        <dsp:cNvSpPr/>
      </dsp:nvSpPr>
      <dsp:spPr>
        <a:xfrm>
          <a:off x="0" y="1536058"/>
          <a:ext cx="6744563" cy="7113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i="0" kern="1200">
              <a:solidFill>
                <a:schemeClr val="bg1"/>
              </a:solidFill>
              <a:effectLst/>
            </a:rPr>
            <a:t>Tie a ‘</a:t>
          </a:r>
          <a:r>
            <a:rPr lang="en-GB" sz="1800" b="1" i="0" u="none" strike="noStrike" kern="1200" err="1">
              <a:solidFill>
                <a:schemeClr val="bg1"/>
              </a:solidFill>
              <a:effectLst/>
              <a:hlinkClick xmlns:r="http://schemas.openxmlformats.org/officeDocument/2006/relationships" r:id="rId1">
                <a:extLst>
                  <a:ext uri="{A12FA001-AC4F-418D-AE19-62706E023703}">
                    <ahyp:hlinkClr xmlns:ahyp="http://schemas.microsoft.com/office/drawing/2018/hyperlinkcolor" val="tx"/>
                  </a:ext>
                </a:extLst>
              </a:hlinkClick>
            </a:rPr>
            <a:t>Theraband</a:t>
          </a:r>
          <a:r>
            <a:rPr lang="en-GB" sz="1800" b="1" i="0" kern="1200">
              <a:solidFill>
                <a:schemeClr val="bg1"/>
              </a:solidFill>
              <a:effectLst/>
            </a:rPr>
            <a:t>’ around the front legs of the student’s chair, using it as a foot fidget. </a:t>
          </a:r>
        </a:p>
      </dsp:txBody>
      <dsp:txXfrm>
        <a:off x="34726" y="1570784"/>
        <a:ext cx="6675111" cy="641907"/>
      </dsp:txXfrm>
    </dsp:sp>
    <dsp:sp modelId="{2B73A160-0AF4-4001-814C-94147FBED9B1}">
      <dsp:nvSpPr>
        <dsp:cNvPr id="0" name=""/>
        <dsp:cNvSpPr/>
      </dsp:nvSpPr>
      <dsp:spPr>
        <a:xfrm>
          <a:off x="0" y="2293498"/>
          <a:ext cx="6744563" cy="7113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a:t>Use rocking-chairs, swings, egg chair/ whizzy dizzy/ swivel cushion  etc. to help to understand their sense of balance.</a:t>
          </a:r>
        </a:p>
      </dsp:txBody>
      <dsp:txXfrm>
        <a:off x="34726" y="2328224"/>
        <a:ext cx="6675111" cy="641907"/>
      </dsp:txXfrm>
    </dsp:sp>
    <dsp:sp modelId="{605C32C0-1DFF-48EF-907A-89C9E7312FCF}">
      <dsp:nvSpPr>
        <dsp:cNvPr id="0" name=""/>
        <dsp:cNvSpPr/>
      </dsp:nvSpPr>
      <dsp:spPr>
        <a:xfrm>
          <a:off x="0" y="3050938"/>
          <a:ext cx="6744563" cy="7113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a:t>Find a swing that also spins round for more excitatory input and give child access to this throughout the day</a:t>
          </a:r>
        </a:p>
      </dsp:txBody>
      <dsp:txXfrm>
        <a:off x="34726" y="3085664"/>
        <a:ext cx="6675111" cy="641907"/>
      </dsp:txXfrm>
    </dsp:sp>
    <dsp:sp modelId="{7F2475AD-E58A-4608-BEE1-67CF4AD016F0}">
      <dsp:nvSpPr>
        <dsp:cNvPr id="0" name=""/>
        <dsp:cNvSpPr/>
      </dsp:nvSpPr>
      <dsp:spPr>
        <a:xfrm>
          <a:off x="0" y="3808378"/>
          <a:ext cx="6744563" cy="71135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a:t>Facilitate movement breaks, </a:t>
          </a:r>
          <a:r>
            <a:rPr lang="en-GB" sz="1800" b="1" kern="1200" err="1"/>
            <a:t>e.g</a:t>
          </a:r>
          <a:r>
            <a:rPr lang="en-GB" sz="1800" b="1" kern="1200"/>
            <a:t>:</a:t>
          </a:r>
        </a:p>
      </dsp:txBody>
      <dsp:txXfrm>
        <a:off x="34726" y="3843104"/>
        <a:ext cx="6675111" cy="641907"/>
      </dsp:txXfrm>
    </dsp:sp>
    <dsp:sp modelId="{300D033C-BDC7-4C50-95A2-F9B06340276A}">
      <dsp:nvSpPr>
        <dsp:cNvPr id="0" name=""/>
        <dsp:cNvSpPr/>
      </dsp:nvSpPr>
      <dsp:spPr>
        <a:xfrm>
          <a:off x="0" y="4519738"/>
          <a:ext cx="6744563" cy="1225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14140" tIns="22860" rIns="128016" bIns="22860" numCol="1" spcCol="1270" anchor="t" anchorCtr="0">
          <a:noAutofit/>
        </a:bodyPr>
        <a:lstStyle/>
        <a:p>
          <a:pPr marL="171450" lvl="1" indent="-171450" algn="l" defTabSz="800100">
            <a:lnSpc>
              <a:spcPct val="90000"/>
            </a:lnSpc>
            <a:spcBef>
              <a:spcPct val="0"/>
            </a:spcBef>
            <a:spcAft>
              <a:spcPct val="20000"/>
            </a:spcAft>
            <a:buChar char="•"/>
          </a:pPr>
          <a:r>
            <a:rPr lang="en-GB" sz="1800" b="0" i="0" kern="1200">
              <a:solidFill>
                <a:srgbClr val="2F2F2F"/>
              </a:solidFill>
              <a:effectLst/>
            </a:rPr>
            <a:t>Taking a message to the office or another teacher</a:t>
          </a:r>
          <a:endParaRPr lang="en-GB" sz="1800" kern="1200"/>
        </a:p>
        <a:p>
          <a:pPr marL="171450" lvl="1" indent="-171450" algn="l" defTabSz="800100">
            <a:lnSpc>
              <a:spcPct val="90000"/>
            </a:lnSpc>
            <a:spcBef>
              <a:spcPct val="0"/>
            </a:spcBef>
            <a:spcAft>
              <a:spcPct val="20000"/>
            </a:spcAft>
            <a:buChar char="•"/>
          </a:pPr>
          <a:r>
            <a:rPr lang="en-GB" sz="1800" b="0" i="0" kern="1200">
              <a:solidFill>
                <a:srgbClr val="2F2F2F"/>
              </a:solidFill>
              <a:effectLst/>
            </a:rPr>
            <a:t>Handing out books</a:t>
          </a:r>
        </a:p>
        <a:p>
          <a:pPr marL="171450" lvl="1" indent="-171450" algn="l" defTabSz="800100">
            <a:lnSpc>
              <a:spcPct val="90000"/>
            </a:lnSpc>
            <a:spcBef>
              <a:spcPct val="0"/>
            </a:spcBef>
            <a:spcAft>
              <a:spcPct val="20000"/>
            </a:spcAft>
            <a:buChar char="•"/>
          </a:pPr>
          <a:r>
            <a:rPr lang="en-GB" sz="1800" b="0" i="0" kern="1200">
              <a:solidFill>
                <a:srgbClr val="2F2F2F"/>
              </a:solidFill>
              <a:effectLst/>
            </a:rPr>
            <a:t>Collecting in homework</a:t>
          </a:r>
          <a:endParaRPr lang="en-GB" sz="1800" kern="1200">
            <a:solidFill>
              <a:srgbClr val="2F2F2F"/>
            </a:solidFill>
          </a:endParaRPr>
        </a:p>
        <a:p>
          <a:pPr marL="171450" lvl="1" indent="-171450" algn="l" defTabSz="800100">
            <a:lnSpc>
              <a:spcPct val="90000"/>
            </a:lnSpc>
            <a:spcBef>
              <a:spcPct val="0"/>
            </a:spcBef>
            <a:spcAft>
              <a:spcPct val="20000"/>
            </a:spcAft>
            <a:buChar char="•"/>
          </a:pPr>
          <a:r>
            <a:rPr lang="en-GB" sz="1800" b="0" i="0" kern="1200">
              <a:solidFill>
                <a:srgbClr val="2F2F2F"/>
              </a:solidFill>
              <a:effectLst/>
            </a:rPr>
            <a:t>Tidying away materials and resources</a:t>
          </a:r>
        </a:p>
      </dsp:txBody>
      <dsp:txXfrm>
        <a:off x="0" y="4519738"/>
        <a:ext cx="6744563" cy="122544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53884C2-E2C3-4CA8-8A65-18212D0B3EAB}">
      <dsp:nvSpPr>
        <dsp:cNvPr id="0" name=""/>
        <dsp:cNvSpPr/>
      </dsp:nvSpPr>
      <dsp:spPr>
        <a:xfrm>
          <a:off x="0" y="14755"/>
          <a:ext cx="5784093" cy="713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a:t>Talk more openly about internal sensations they feel and work together to investigate what they might mean </a:t>
          </a:r>
        </a:p>
      </dsp:txBody>
      <dsp:txXfrm>
        <a:off x="34840" y="49595"/>
        <a:ext cx="5714413" cy="644020"/>
      </dsp:txXfrm>
    </dsp:sp>
    <dsp:sp modelId="{FF84691E-327A-4965-A3DE-2CBA56E90C62}">
      <dsp:nvSpPr>
        <dsp:cNvPr id="0" name=""/>
        <dsp:cNvSpPr/>
      </dsp:nvSpPr>
      <dsp:spPr>
        <a:xfrm>
          <a:off x="0" y="757255"/>
          <a:ext cx="5784093" cy="713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a:t>Use body map and connectors </a:t>
          </a:r>
        </a:p>
      </dsp:txBody>
      <dsp:txXfrm>
        <a:off x="34840" y="792095"/>
        <a:ext cx="5714413" cy="644020"/>
      </dsp:txXfrm>
    </dsp:sp>
    <dsp:sp modelId="{880806C3-391F-4500-A17A-1A0C6B696990}">
      <dsp:nvSpPr>
        <dsp:cNvPr id="0" name=""/>
        <dsp:cNvSpPr/>
      </dsp:nvSpPr>
      <dsp:spPr>
        <a:xfrm>
          <a:off x="0" y="1499755"/>
          <a:ext cx="5784093" cy="713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GB" sz="1800" b="1" kern="1200"/>
            <a:t>Learning by experience (when they are calm/ relaxed!) </a:t>
          </a:r>
        </a:p>
      </dsp:txBody>
      <dsp:txXfrm>
        <a:off x="34840" y="1534595"/>
        <a:ext cx="5714413" cy="644020"/>
      </dsp:txXfrm>
    </dsp:sp>
    <dsp:sp modelId="{626BFF0D-A305-4972-8AEA-DBC81DE46730}">
      <dsp:nvSpPr>
        <dsp:cNvPr id="0" name=""/>
        <dsp:cNvSpPr/>
      </dsp:nvSpPr>
      <dsp:spPr>
        <a:xfrm>
          <a:off x="0" y="2242255"/>
          <a:ext cx="5784093" cy="713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Offer verbal or visual prompts to eat, drink and/or go to the toilet</a:t>
          </a:r>
        </a:p>
      </dsp:txBody>
      <dsp:txXfrm>
        <a:off x="34840" y="2277095"/>
        <a:ext cx="5714413" cy="644020"/>
      </dsp:txXfrm>
    </dsp:sp>
    <dsp:sp modelId="{F4D528D0-FC66-4F10-9353-3F63C322C9F1}">
      <dsp:nvSpPr>
        <dsp:cNvPr id="0" name=""/>
        <dsp:cNvSpPr/>
      </dsp:nvSpPr>
      <dsp:spPr>
        <a:xfrm>
          <a:off x="0" y="2984755"/>
          <a:ext cx="5784093" cy="713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Link physical state to a name and action </a:t>
          </a:r>
          <a:r>
            <a:rPr lang="en-US" sz="1800" b="1" i="1" kern="1200"/>
            <a:t>e.g. sweating-too hot-drink water</a:t>
          </a:r>
          <a:endParaRPr lang="en-US" sz="1800" b="1" kern="1200"/>
        </a:p>
      </dsp:txBody>
      <dsp:txXfrm>
        <a:off x="34840" y="3019595"/>
        <a:ext cx="5714413" cy="644020"/>
      </dsp:txXfrm>
    </dsp:sp>
    <dsp:sp modelId="{21CD03B8-1F76-4333-A793-EFE76810E75C}">
      <dsp:nvSpPr>
        <dsp:cNvPr id="0" name=""/>
        <dsp:cNvSpPr/>
      </dsp:nvSpPr>
      <dsp:spPr>
        <a:xfrm>
          <a:off x="0" y="3727255"/>
          <a:ext cx="5784093" cy="713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Talk about emotions and feelings and what they look like</a:t>
          </a:r>
          <a:endParaRPr lang="en-US" sz="1800" b="1" i="1" kern="1200"/>
        </a:p>
      </dsp:txBody>
      <dsp:txXfrm>
        <a:off x="34840" y="3762095"/>
        <a:ext cx="5714413" cy="644020"/>
      </dsp:txXfrm>
    </dsp:sp>
    <dsp:sp modelId="{B9471D38-5E42-4BB4-AB85-508C4AD393BA}">
      <dsp:nvSpPr>
        <dsp:cNvPr id="0" name=""/>
        <dsp:cNvSpPr/>
      </dsp:nvSpPr>
      <dsp:spPr>
        <a:xfrm>
          <a:off x="0" y="4469755"/>
          <a:ext cx="5784093" cy="7137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l" defTabSz="800100">
            <a:lnSpc>
              <a:spcPct val="90000"/>
            </a:lnSpc>
            <a:spcBef>
              <a:spcPct val="0"/>
            </a:spcBef>
            <a:spcAft>
              <a:spcPct val="35000"/>
            </a:spcAft>
            <a:buNone/>
          </a:pPr>
          <a:r>
            <a:rPr lang="en-US" sz="1800" b="1" kern="1200"/>
            <a:t>Provide access to calm spaces </a:t>
          </a:r>
        </a:p>
      </dsp:txBody>
      <dsp:txXfrm>
        <a:off x="34840" y="4504595"/>
        <a:ext cx="5714413" cy="644020"/>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09E3B9-3B43-4A7F-AD35-5C25652B6AEC}">
      <dsp:nvSpPr>
        <dsp:cNvPr id="0" name=""/>
        <dsp:cNvSpPr/>
      </dsp:nvSpPr>
      <dsp:spPr>
        <a:xfrm>
          <a:off x="3987" y="682455"/>
          <a:ext cx="3543436" cy="2678868"/>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a:t>Creating a low arousal environment is really helpful: </a:t>
          </a:r>
        </a:p>
        <a:p>
          <a:pPr marL="0" lvl="0" indent="0" algn="ctr" defTabSz="1066800">
            <a:lnSpc>
              <a:spcPct val="90000"/>
            </a:lnSpc>
            <a:spcBef>
              <a:spcPct val="0"/>
            </a:spcBef>
            <a:spcAft>
              <a:spcPct val="35000"/>
            </a:spcAft>
            <a:buNone/>
          </a:pPr>
          <a:r>
            <a:rPr lang="en-GB" sz="2400" b="1" kern="1200"/>
            <a:t>It is difficult to feel relaxed and happy if you are distressed by sensory input in the environment.</a:t>
          </a:r>
        </a:p>
      </dsp:txBody>
      <dsp:txXfrm>
        <a:off x="3987" y="682455"/>
        <a:ext cx="3543436" cy="2678868"/>
      </dsp:txXfrm>
    </dsp:sp>
    <dsp:sp modelId="{CBAD7B43-6BCF-4ADF-9982-29FA1A3E757C}">
      <dsp:nvSpPr>
        <dsp:cNvPr id="0" name=""/>
        <dsp:cNvSpPr/>
      </dsp:nvSpPr>
      <dsp:spPr>
        <a:xfrm>
          <a:off x="3770040" y="479395"/>
          <a:ext cx="3723244" cy="3084988"/>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a:t>In addition, have sensory tools available for:</a:t>
          </a:r>
        </a:p>
        <a:p>
          <a:pPr marL="0" lvl="0" indent="0" algn="ctr" defTabSz="1066800">
            <a:lnSpc>
              <a:spcPct val="90000"/>
            </a:lnSpc>
            <a:spcBef>
              <a:spcPct val="0"/>
            </a:spcBef>
            <a:spcAft>
              <a:spcPct val="35000"/>
            </a:spcAft>
            <a:buNone/>
          </a:pPr>
          <a:r>
            <a:rPr lang="en-GB" sz="2400" b="1" kern="1200"/>
            <a:t>Blocking out harmful sensory input</a:t>
          </a:r>
        </a:p>
        <a:p>
          <a:pPr marL="0" lvl="0" indent="0" algn="ctr" defTabSz="1066800">
            <a:lnSpc>
              <a:spcPct val="90000"/>
            </a:lnSpc>
            <a:spcBef>
              <a:spcPct val="0"/>
            </a:spcBef>
            <a:spcAft>
              <a:spcPct val="35000"/>
            </a:spcAft>
            <a:buNone/>
          </a:pPr>
          <a:r>
            <a:rPr lang="en-GB" sz="2400" b="1" kern="1200"/>
            <a:t>Providing calming or alerting sensory input, depending on what you need in the moment.</a:t>
          </a:r>
        </a:p>
      </dsp:txBody>
      <dsp:txXfrm>
        <a:off x="3770040" y="479395"/>
        <a:ext cx="3723244" cy="3084988"/>
      </dsp:txXfrm>
    </dsp:sp>
    <dsp:sp modelId="{24478C8D-72AA-47C3-AB90-F88C76401FE9}">
      <dsp:nvSpPr>
        <dsp:cNvPr id="0" name=""/>
        <dsp:cNvSpPr/>
      </dsp:nvSpPr>
      <dsp:spPr>
        <a:xfrm>
          <a:off x="7715902" y="621440"/>
          <a:ext cx="3706659" cy="2800898"/>
        </a:xfrm>
        <a:prstGeom prst="rect">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GB" sz="2400" b="1" kern="1200"/>
            <a:t>A combination of a low arousal environment and the right sensory tools to meet a variety of sensory needs is key to an autistic person’s sensory needs being met.</a:t>
          </a:r>
        </a:p>
      </dsp:txBody>
      <dsp:txXfrm>
        <a:off x="7715902" y="621440"/>
        <a:ext cx="3706659" cy="2800898"/>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98056"/>
          </a:xfrm>
          <a:prstGeom prst="rect">
            <a:avLst/>
          </a:prstGeom>
        </p:spPr>
        <p:txBody>
          <a:bodyPr vert="horz" lIns="91440" tIns="45720" rIns="91440" bIns="45720" rtlCol="0"/>
          <a:lstStyle>
            <a:lvl1pPr algn="r">
              <a:defRPr sz="1200"/>
            </a:lvl1pPr>
          </a:lstStyle>
          <a:p>
            <a:fld id="{3E37D59F-BF72-439B-A0A5-99690C3973D6}" type="datetimeFigureOut">
              <a:rPr lang="en-GB" smtClean="0"/>
              <a:t>22/05/2024</a:t>
            </a:fld>
            <a:endParaRPr lang="en-GB"/>
          </a:p>
        </p:txBody>
      </p:sp>
      <p:sp>
        <p:nvSpPr>
          <p:cNvPr id="4" name="Footer Placeholder 3"/>
          <p:cNvSpPr>
            <a:spLocks noGrp="1"/>
          </p:cNvSpPr>
          <p:nvPr>
            <p:ph type="ftr" sz="quarter" idx="2"/>
          </p:nvPr>
        </p:nvSpPr>
        <p:spPr>
          <a:xfrm>
            <a:off x="0" y="9428584"/>
            <a:ext cx="2889938"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428584"/>
            <a:ext cx="2889938" cy="498055"/>
          </a:xfrm>
          <a:prstGeom prst="rect">
            <a:avLst/>
          </a:prstGeom>
        </p:spPr>
        <p:txBody>
          <a:bodyPr vert="horz" lIns="91440" tIns="45720" rIns="91440" bIns="45720" rtlCol="0" anchor="b"/>
          <a:lstStyle>
            <a:lvl1pPr algn="r">
              <a:defRPr sz="1200"/>
            </a:lvl1pPr>
          </a:lstStyle>
          <a:p>
            <a:fld id="{6B959205-8BEF-4FBF-A608-0712BE783845}" type="slidenum">
              <a:rPr lang="en-GB" smtClean="0"/>
              <a:t>‹#›</a:t>
            </a:fld>
            <a:endParaRPr lang="en-GB"/>
          </a:p>
        </p:txBody>
      </p:sp>
    </p:spTree>
    <p:extLst>
      <p:ext uri="{BB962C8B-B14F-4D97-AF65-F5344CB8AC3E}">
        <p14:creationId xmlns:p14="http://schemas.microsoft.com/office/powerpoint/2010/main" val="1896622980"/>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traceFormat>
        <inkml:channelProperties>
          <inkml:channelProperty channel="X" name="resolution" value="1000" units="1/cm"/>
          <inkml:channelProperty channel="Y" name="resolution" value="1000" units="1/cm"/>
        </inkml:channelProperties>
      </inkml:inkSource>
      <inkml:timestamp xml:id="ts0" timeString="2023-12-06T10:21:42.013"/>
    </inkml:context>
    <inkml:brush xml:id="br0">
      <inkml:brushProperty name="width" value="0.2" units="cm"/>
      <inkml:brushProperty name="height" value="0.2" units="cm"/>
      <inkml:brushProperty name="color" value="#E71224"/>
      <inkml:brushProperty name="ignorePressure" value="1"/>
    </inkml:brush>
  </inkml:definitions>
  <inkml:trace contextRef="#ctx0" brushRef="#br0">0 1,'5672'8042,"-5662"-8027</inkml:trace>
  <inkml:trace contextRef="#ctx0" brushRef="#br0" timeOffset="24725.41">5726 156,'-5716'7867,"5707"-7854</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25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8250" y="0"/>
            <a:ext cx="2889250" cy="496888"/>
          </a:xfrm>
          <a:prstGeom prst="rect">
            <a:avLst/>
          </a:prstGeom>
        </p:spPr>
        <p:txBody>
          <a:bodyPr vert="horz" lIns="91440" tIns="45720" rIns="91440" bIns="45720" rtlCol="0"/>
          <a:lstStyle>
            <a:lvl1pPr algn="r">
              <a:defRPr sz="1200"/>
            </a:lvl1pPr>
          </a:lstStyle>
          <a:p>
            <a:fld id="{5286A68C-A3D2-4E92-9581-5BE16022A95B}" type="datetimeFigureOut">
              <a:rPr lang="en-GB" smtClean="0"/>
              <a:t>22/05/2024</a:t>
            </a:fld>
            <a:endParaRPr lang="en-GB"/>
          </a:p>
        </p:txBody>
      </p:sp>
      <p:sp>
        <p:nvSpPr>
          <p:cNvPr id="4" name="Slide Image Placeholder 3"/>
          <p:cNvSpPr>
            <a:spLocks noGrp="1" noRot="1" noChangeAspect="1"/>
          </p:cNvSpPr>
          <p:nvPr>
            <p:ph type="sldImg" idx="2"/>
          </p:nvPr>
        </p:nvSpPr>
        <p:spPr>
          <a:xfrm>
            <a:off x="357188" y="1241425"/>
            <a:ext cx="5954712"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750" y="4776788"/>
            <a:ext cx="5335588" cy="390842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88925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8250" y="9429750"/>
            <a:ext cx="2889250" cy="496888"/>
          </a:xfrm>
          <a:prstGeom prst="rect">
            <a:avLst/>
          </a:prstGeom>
        </p:spPr>
        <p:txBody>
          <a:bodyPr vert="horz" lIns="91440" tIns="45720" rIns="91440" bIns="45720" rtlCol="0" anchor="b"/>
          <a:lstStyle>
            <a:lvl1pPr algn="r">
              <a:defRPr sz="1200"/>
            </a:lvl1pPr>
          </a:lstStyle>
          <a:p>
            <a:fld id="{8C8E8246-9DB0-4FC3-9466-48FD1F5005F7}" type="slidenum">
              <a:rPr lang="en-GB" smtClean="0"/>
              <a:t>‹#›</a:t>
            </a:fld>
            <a:endParaRPr lang="en-GB"/>
          </a:p>
        </p:txBody>
      </p:sp>
    </p:spTree>
    <p:extLst>
      <p:ext uri="{BB962C8B-B14F-4D97-AF65-F5344CB8AC3E}">
        <p14:creationId xmlns:p14="http://schemas.microsoft.com/office/powerpoint/2010/main" val="4787276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3" Type="http://schemas.openxmlformats.org/officeDocument/2006/relationships/hyperlink" Target="https://www.youtube.com/watch?v=gyMOSsg3Nps" TargetMode="External"/><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3" Type="http://schemas.openxmlformats.org/officeDocument/2006/relationships/hyperlink" Target="https://www.youtube.com/watch?v=mFQ_rWM9Qdk&amp;t=386s" TargetMode="External"/><Relationship Id="rId2" Type="http://schemas.openxmlformats.org/officeDocument/2006/relationships/slide" Target="../slides/slide34.xml"/><Relationship Id="rId1" Type="http://schemas.openxmlformats.org/officeDocument/2006/relationships/notesMaster" Target="../notesMasters/notesMaster1.xml"/><Relationship Id="rId6" Type="http://schemas.openxmlformats.org/officeDocument/2006/relationships/hyperlink" Target="https://eur02.safelinks.protection.outlook.com/?url=https%3A%2F%2Fwww.griffinot.com%2Fwhat-are-sensory-circuits-school%2F&amp;data=05%7C01%7Claura.jinkins%40salford.gov.uk%7C31be769ac27a478896d708dab36a940d%7C68c00060d80e40a5b83f3b8a5bc570b5%7C0%7C0%7C638019567574232989%7CUnknown%7CTWFpbGZsb3d8eyJWIjoiMC4wLjAwMDAiLCJQIjoiV2luMzIiLCJBTiI6Ik1haWwiLCJXVCI6Mn0%3D%7C3000%7C%7C%7C&amp;sdata=Kzj8VZYM22iU1QdhfI2ye6DX3pzuRZXNcgURLTnNlR0%3D&amp;reserved=0" TargetMode="External"/><Relationship Id="rId5" Type="http://schemas.openxmlformats.org/officeDocument/2006/relationships/hyperlink" Target="https://eur02.safelinks.protection.outlook.com/?url=https%3A%2F%2Fwww.childrenschoicetherapy.co.uk%2Fsensory-circuits%2F&amp;data=05%7C01%7Claura.jinkins%40salford.gov.uk%7C31be769ac27a478896d708dab36a940d%7C68c00060d80e40a5b83f3b8a5bc570b5%7C0%7C0%7C638019567574232989%7CUnknown%7CTWFpbGZsb3d8eyJWIjoiMC4wLjAwMDAiLCJQIjoiV2luMzIiLCJBTiI6Ik1haWwiLCJXVCI6Mn0%3D%7C3000%7C%7C%7C&amp;sdata=tShWY3%2F63H8%2BoPeSw4oIl%2BK9%2BfLwEqW0THAhDn8rIDU%3D&amp;reserved=0" TargetMode="External"/><Relationship Id="rId4" Type="http://schemas.openxmlformats.org/officeDocument/2006/relationships/hyperlink" Target="https://eur02.safelinks.protection.outlook.com/?url=https%3A%2F%2Fwww.tes.com%2Fteaching-resource%2Fsensory-circuit-random-choice-ppt-12465661&amp;data=05%7C01%7Claura.jinkins%40salford.gov.uk%7C31be769ac27a478896d708dab36a940d%7C68c00060d80e40a5b83f3b8a5bc570b5%7C0%7C0%7C638019567574232989%7CUnknown%7CTWFpbGZsb3d8eyJWIjoiMC4wLjAwMDAiLCJQIjoiV2luMzIiLCJBTiI6Ik1haWwiLCJXVCI6Mn0%3D%7C3000%7C%7C%7C&amp;sdata=GYmnuTwn%2BiD9hd9qLRkuIyjEveCp9UQfmBV0jKqvJX0%3D&amp;reserved=0" TargetMode="Externa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Emphasise</a:t>
            </a:r>
            <a:r>
              <a:rPr lang="en-US" dirty="0"/>
              <a:t> – we are all different – everyone is individual </a:t>
            </a:r>
          </a:p>
          <a:p>
            <a:endParaRPr lang="en-GB" dirty="0"/>
          </a:p>
        </p:txBody>
      </p:sp>
      <p:sp>
        <p:nvSpPr>
          <p:cNvPr id="4" name="Slide Number Placeholder 3"/>
          <p:cNvSpPr>
            <a:spLocks noGrp="1"/>
          </p:cNvSpPr>
          <p:nvPr>
            <p:ph type="sldNum" sz="quarter" idx="5"/>
          </p:nvPr>
        </p:nvSpPr>
        <p:spPr/>
        <p:txBody>
          <a:bodyPr/>
          <a:lstStyle/>
          <a:p>
            <a:fld id="{8C8E8246-9DB0-4FC3-9466-48FD1F5005F7}" type="slidenum">
              <a:rPr lang="en-GB" smtClean="0"/>
              <a:t>1</a:t>
            </a:fld>
            <a:endParaRPr lang="en-GB"/>
          </a:p>
        </p:txBody>
      </p:sp>
    </p:spTree>
    <p:extLst>
      <p:ext uri="{BB962C8B-B14F-4D97-AF65-F5344CB8AC3E}">
        <p14:creationId xmlns:p14="http://schemas.microsoft.com/office/powerpoint/2010/main" val="33140621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190cc895a26_0_139:notes"/>
          <p:cNvSpPr>
            <a:spLocks noGrp="1" noRot="1" noChangeAspect="1"/>
          </p:cNvSpPr>
          <p:nvPr>
            <p:ph type="sldImg" idx="2"/>
          </p:nvPr>
        </p:nvSpPr>
        <p:spPr>
          <a:xfrm>
            <a:off x="717550" y="1162050"/>
            <a:ext cx="5575300" cy="31369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46" name="Google Shape;346;g190cc895a26_0_139:notes"/>
          <p:cNvSpPr txBox="1">
            <a:spLocks noGrp="1"/>
          </p:cNvSpPr>
          <p:nvPr>
            <p:ph type="body" idx="1"/>
          </p:nvPr>
        </p:nvSpPr>
        <p:spPr>
          <a:xfrm>
            <a:off x="701040" y="4473892"/>
            <a:ext cx="5608320" cy="3660458"/>
          </a:xfrm>
          <a:prstGeom prst="rect">
            <a:avLst/>
          </a:prstGeom>
          <a:noFill/>
          <a:ln>
            <a:noFill/>
          </a:ln>
        </p:spPr>
        <p:txBody>
          <a:bodyPr spcFirstLastPara="1" wrap="square" lIns="93162" tIns="46568" rIns="93162" bIns="46568" anchor="t" anchorCtr="0">
            <a:noAutofit/>
          </a:bodyPr>
          <a:lstStyle/>
          <a:p>
            <a:pPr marL="0" indent="0">
              <a:buNone/>
            </a:pPr>
            <a:r>
              <a:rPr lang="en-US"/>
              <a:t>We will cover these but in less detail than the 3 introduced on the next slide…. </a:t>
            </a:r>
            <a:endParaRPr lang="en-GB"/>
          </a:p>
        </p:txBody>
      </p:sp>
      <p:sp>
        <p:nvSpPr>
          <p:cNvPr id="347" name="Google Shape;347;g190cc895a26_0_139:notes"/>
          <p:cNvSpPr txBox="1">
            <a:spLocks noGrp="1"/>
          </p:cNvSpPr>
          <p:nvPr>
            <p:ph type="sldNum" idx="12"/>
          </p:nvPr>
        </p:nvSpPr>
        <p:spPr>
          <a:xfrm>
            <a:off x="3970938" y="8829967"/>
            <a:ext cx="3037840" cy="466433"/>
          </a:xfrm>
          <a:prstGeom prst="rect">
            <a:avLst/>
          </a:prstGeom>
          <a:noFill/>
          <a:ln>
            <a:noFill/>
          </a:ln>
        </p:spPr>
        <p:txBody>
          <a:bodyPr spcFirstLastPara="1" wrap="square" lIns="93162" tIns="46568" rIns="93162" bIns="46568" anchor="b" anchorCtr="0">
            <a:no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GB"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We will explain these in more detail shortly… </a:t>
            </a:r>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3</a:t>
            </a:fld>
            <a:endParaRPr lang="en-GB"/>
          </a:p>
        </p:txBody>
      </p:sp>
    </p:spTree>
    <p:extLst>
      <p:ext uri="{BB962C8B-B14F-4D97-AF65-F5344CB8AC3E}">
        <p14:creationId xmlns:p14="http://schemas.microsoft.com/office/powerpoint/2010/main" val="1001779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Everyone experiences the sensory world in a different way. However, the intensity of the experience can differ for autistic people.</a:t>
            </a:r>
          </a:p>
          <a:p>
            <a:endParaRPr lang="en-US"/>
          </a:p>
          <a:p>
            <a:r>
              <a:rPr lang="en-US"/>
              <a:t>Your sensitivity can be lower:</a:t>
            </a:r>
          </a:p>
          <a:p>
            <a:r>
              <a:rPr lang="en-US"/>
              <a:t>Not being aware you are hungry, or feeling pain. Losing balance easily. We can pick up less sensory information which can mean the world is less overwhelming, but it also means we can miss out on sensory information we might find useful.</a:t>
            </a:r>
            <a:endParaRPr lang="en-GB"/>
          </a:p>
          <a:p>
            <a:endParaRPr lang="en-US"/>
          </a:p>
          <a:p>
            <a:endParaRPr lang="en-US"/>
          </a:p>
          <a:p>
            <a:r>
              <a:rPr lang="en-US"/>
              <a:t>The intensity can be higher:</a:t>
            </a:r>
          </a:p>
          <a:p>
            <a:r>
              <a:rPr lang="en-US"/>
              <a:t>Shower water can feel like knives piercing through your skin. A fluorescent light can feel completely blinding or can buzz at an uncomfortable frequency. A school bell can feel like a lion roaring inside your ear. </a:t>
            </a:r>
          </a:p>
          <a:p>
            <a:endParaRPr lang="en-US"/>
          </a:p>
          <a:p>
            <a:endParaRPr lang="en-US"/>
          </a:p>
          <a:p>
            <a:r>
              <a:rPr lang="en-GB" sz="1200"/>
              <a:t>Often, autistic people have more significant sensory differences, compared to non-autistic people.  </a:t>
            </a:r>
          </a:p>
          <a:p>
            <a:r>
              <a:rPr lang="en-GB" sz="1200"/>
              <a:t>Autistic brains take in vast amounts of information from the world, and </a:t>
            </a:r>
            <a:r>
              <a:rPr lang="en-GB" sz="1200" b="0"/>
              <a:t>many have considerable strengths, including the ability to detect changes that others miss, great dedication and honesty, and a deep sense of social justice. </a:t>
            </a:r>
          </a:p>
          <a:p>
            <a:endParaRPr lang="en-GB" sz="1200" b="1"/>
          </a:p>
          <a:p>
            <a:r>
              <a:rPr lang="en-GB" sz="1200" b="1"/>
              <a:t>e.g. higher visual sensitivity may = exceptional attention to detail, high auditory sensitivity may = particular musical talent etc. </a:t>
            </a:r>
          </a:p>
          <a:p>
            <a:endParaRPr lang="en-GB" sz="1200"/>
          </a:p>
          <a:p>
            <a:r>
              <a:rPr lang="en-GB" sz="1200"/>
              <a:t>But, because so many have been placed in a world where they are overwhelmed by pattern, colour, sound, smell, texture and taste, those strengths have not had a chance to be shown. </a:t>
            </a:r>
          </a:p>
          <a:p>
            <a:endParaRPr lang="en-GB" sz="1200"/>
          </a:p>
          <a:p>
            <a:r>
              <a:rPr lang="en-GB" sz="1200"/>
              <a:t>Instead, they may be plunged into sensory crisis, which can lead to either a display of extreme behaviour – a meltdown, or to an extreme state of physical and communication withdrawal – a shutdown. </a:t>
            </a:r>
          </a:p>
          <a:p>
            <a:endParaRPr lang="en-US"/>
          </a:p>
        </p:txBody>
      </p:sp>
      <p:sp>
        <p:nvSpPr>
          <p:cNvPr id="4" name="Slide Number Placeholder 3"/>
          <p:cNvSpPr>
            <a:spLocks noGrp="1"/>
          </p:cNvSpPr>
          <p:nvPr>
            <p:ph type="sldNum" sz="quarter" idx="5"/>
          </p:nvPr>
        </p:nvSpPr>
        <p:spPr/>
        <p:txBody>
          <a:bodyPr/>
          <a:lstStyle/>
          <a:p>
            <a:fld id="{8C8E8246-9DB0-4FC3-9466-48FD1F5005F7}" type="slidenum">
              <a:rPr lang="en-GB" smtClean="0"/>
              <a:t>4</a:t>
            </a:fld>
            <a:endParaRPr lang="en-GB"/>
          </a:p>
        </p:txBody>
      </p:sp>
    </p:spTree>
    <p:extLst>
      <p:ext uri="{BB962C8B-B14F-4D97-AF65-F5344CB8AC3E}">
        <p14:creationId xmlns:p14="http://schemas.microsoft.com/office/powerpoint/2010/main" val="313631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https://youtu.be/aPknwW8mPAM</a:t>
            </a:r>
          </a:p>
          <a:p>
            <a:r>
              <a:rPr lang="en-GB"/>
              <a:t>1:28 minutes</a:t>
            </a:r>
          </a:p>
        </p:txBody>
      </p:sp>
      <p:sp>
        <p:nvSpPr>
          <p:cNvPr id="4" name="Slide Number Placeholder 3"/>
          <p:cNvSpPr>
            <a:spLocks noGrp="1"/>
          </p:cNvSpPr>
          <p:nvPr>
            <p:ph type="sldNum" sz="quarter" idx="5"/>
          </p:nvPr>
        </p:nvSpPr>
        <p:spPr/>
        <p:txBody>
          <a:bodyPr/>
          <a:lstStyle/>
          <a:p>
            <a:fld id="{8C8E8246-9DB0-4FC3-9466-48FD1F5005F7}" type="slidenum">
              <a:rPr lang="en-GB" smtClean="0"/>
              <a:t>5</a:t>
            </a:fld>
            <a:endParaRPr lang="en-GB"/>
          </a:p>
        </p:txBody>
      </p:sp>
    </p:spTree>
    <p:extLst>
      <p:ext uri="{BB962C8B-B14F-4D97-AF65-F5344CB8AC3E}">
        <p14:creationId xmlns:p14="http://schemas.microsoft.com/office/powerpoint/2010/main" val="31225969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a:lnSpc>
                <a:spcPct val="107000"/>
              </a:lnSpc>
              <a:spcAft>
                <a:spcPts val="800"/>
              </a:spcAft>
            </a:pPr>
            <a:r>
              <a:rPr lang="en-US" sz="1200" kern="100">
                <a:effectLst/>
                <a:latin typeface="Calibri Light" panose="020F0302020204030204" pitchFamily="34" charset="0"/>
                <a:ea typeface="Calibri" panose="020F0502020204030204" pitchFamily="34" charset="0"/>
                <a:cs typeface="Times New Roman" panose="02020603050405020304" pitchFamily="18" charset="0"/>
              </a:rPr>
              <a:t>What is auditory sensitivity?</a:t>
            </a:r>
          </a:p>
          <a:p>
            <a:pPr marL="457200">
              <a:lnSpc>
                <a:spcPct val="107000"/>
              </a:lnSpc>
              <a:spcAft>
                <a:spcPts val="800"/>
              </a:spcAft>
            </a:pPr>
            <a:endParaRPr lang="en-US" sz="1200" kern="100">
              <a:effectLst/>
              <a:latin typeface="Calibri Light" panose="020F0302020204030204" pitchFamily="34" charset="0"/>
              <a:ea typeface="Calibri" panose="020F0502020204030204" pitchFamily="34" charset="0"/>
              <a:cs typeface="Times New Roman" panose="02020603050405020304" pitchFamily="18" charset="0"/>
            </a:endParaRPr>
          </a:p>
          <a:p>
            <a:pPr marL="457200">
              <a:lnSpc>
                <a:spcPct val="107000"/>
              </a:lnSpc>
              <a:spcAft>
                <a:spcPts val="800"/>
              </a:spcAft>
            </a:pPr>
            <a:r>
              <a:rPr lang="en-US" sz="1200" kern="100">
                <a:effectLst/>
                <a:latin typeface="Calibri Light" panose="020F0302020204030204" pitchFamily="34" charset="0"/>
                <a:ea typeface="Calibri" panose="020F0502020204030204" pitchFamily="34" charset="0"/>
                <a:cs typeface="Times New Roman" panose="02020603050405020304" pitchFamily="18" charset="0"/>
              </a:rPr>
              <a:t>This sense is responsible for our hearing</a:t>
            </a:r>
          </a:p>
          <a:p>
            <a:pPr marL="457200">
              <a:lnSpc>
                <a:spcPct val="107000"/>
              </a:lnSpc>
              <a:spcAft>
                <a:spcPts val="800"/>
              </a:spcAft>
            </a:pPr>
            <a:r>
              <a:rPr lang="en-US" sz="1200" kern="100">
                <a:effectLst/>
                <a:latin typeface="Calibri Light" panose="020F0302020204030204" pitchFamily="34" charset="0"/>
                <a:ea typeface="Calibri" panose="020F0502020204030204" pitchFamily="34" charset="0"/>
                <a:cs typeface="Times New Roman" panose="02020603050405020304" pitchFamily="18" charset="0"/>
              </a:rPr>
              <a:t>The organ of hearing is the cochlea in the inner ear</a:t>
            </a:r>
            <a:endParaRPr lang="en-GB" sz="1200" kern="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200" kern="100">
                <a:effectLst/>
                <a:latin typeface="Calibri Light" panose="020F0302020204030204" pitchFamily="34" charset="0"/>
                <a:ea typeface="Calibri" panose="020F0502020204030204" pitchFamily="34" charset="0"/>
                <a:cs typeface="Times New Roman" panose="02020603050405020304" pitchFamily="18" charset="0"/>
              </a:rPr>
              <a:t>Hearing is switched on 24/7</a:t>
            </a:r>
            <a:endParaRPr lang="en-GB" sz="1200" kern="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200" kern="100">
                <a:effectLst/>
                <a:latin typeface="Calibri Light" panose="020F0302020204030204" pitchFamily="34" charset="0"/>
                <a:ea typeface="Calibri" panose="020F0502020204030204" pitchFamily="34" charset="0"/>
                <a:cs typeface="Times New Roman" panose="02020603050405020304" pitchFamily="18" charset="0"/>
              </a:rPr>
              <a:t>We can filter out unimportant information</a:t>
            </a:r>
            <a:endParaRPr lang="en-GB" sz="1200" kern="10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200" kern="100">
                <a:effectLst/>
                <a:latin typeface="Calibri Light" panose="020F0302020204030204" pitchFamily="34" charset="0"/>
                <a:ea typeface="Calibri" panose="020F0502020204030204" pitchFamily="34" charset="0"/>
                <a:cs typeface="Times New Roman" panose="02020603050405020304" pitchFamily="18" charset="0"/>
              </a:rPr>
              <a:t>Hearing has a protective function and alerts us to danger</a:t>
            </a:r>
          </a:p>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6</a:t>
            </a:fld>
            <a:endParaRPr lang="en-GB"/>
          </a:p>
        </p:txBody>
      </p:sp>
    </p:spTree>
    <p:extLst>
      <p:ext uri="{BB962C8B-B14F-4D97-AF65-F5344CB8AC3E}">
        <p14:creationId xmlns:p14="http://schemas.microsoft.com/office/powerpoint/2010/main" val="26179366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a:lnSpc>
                <a:spcPct val="107000"/>
              </a:lnSpc>
              <a:spcAft>
                <a:spcPts val="800"/>
              </a:spcAft>
            </a:pPr>
            <a:endParaRPr lang="en-US" sz="1800" kern="100">
              <a:effectLst/>
              <a:latin typeface="Calibri Light" panose="020F03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US" sz="1800" kern="100">
              <a:effectLst/>
              <a:latin typeface="Calibri Light" panose="020F03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US" sz="1800" kern="100">
                <a:effectLst/>
                <a:latin typeface="Calibri Light" panose="020F0302020204030204" pitchFamily="34" charset="0"/>
                <a:ea typeface="Calibri" panose="020F0502020204030204" pitchFamily="34" charset="0"/>
                <a:cs typeface="Times New Roman" panose="02020603050405020304" pitchFamily="18" charset="0"/>
              </a:rPr>
              <a:t>See handout for what this may look/feel like</a:t>
            </a:r>
            <a:endParaRPr lang="en-GB" sz="1200"/>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200"/>
          </a:p>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7</a:t>
            </a:fld>
            <a:endParaRPr lang="en-GB"/>
          </a:p>
        </p:txBody>
      </p:sp>
    </p:spTree>
    <p:extLst>
      <p:ext uri="{BB962C8B-B14F-4D97-AF65-F5344CB8AC3E}">
        <p14:creationId xmlns:p14="http://schemas.microsoft.com/office/powerpoint/2010/main" val="2773568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00">
                <a:effectLst/>
                <a:latin typeface="Calibri Light" panose="020F0302020204030204" pitchFamily="34" charset="0"/>
                <a:ea typeface="Calibri" panose="020F0502020204030204" pitchFamily="34" charset="0"/>
                <a:cs typeface="Times New Roman" panose="02020603050405020304" pitchFamily="18" charset="0"/>
              </a:rPr>
              <a:t>See handout for what this may look/feel like</a:t>
            </a:r>
            <a:endParaRPr lang="en-GB" sz="1000"/>
          </a:p>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8</a:t>
            </a:fld>
            <a:endParaRPr lang="en-GB"/>
          </a:p>
        </p:txBody>
      </p:sp>
    </p:spTree>
    <p:extLst>
      <p:ext uri="{BB962C8B-B14F-4D97-AF65-F5344CB8AC3E}">
        <p14:creationId xmlns:p14="http://schemas.microsoft.com/office/powerpoint/2010/main" val="22845429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sz="1800">
                <a:effectLst/>
                <a:latin typeface="Calibri Light" panose="020F0302020204030204" pitchFamily="34" charset="0"/>
                <a:ea typeface="Times New Roman" panose="02020603050405020304" pitchFamily="18" charset="0"/>
              </a:rPr>
              <a:t>This sense is responsible for our sight​</a:t>
            </a:r>
            <a:endParaRPr lang="en-GB" sz="1800">
              <a:effectLst/>
              <a:latin typeface="Times New Roman" panose="02020603050405020304" pitchFamily="18" charset="0"/>
              <a:ea typeface="Times New Roman" panose="02020603050405020304" pitchFamily="18" charset="0"/>
            </a:endParaRPr>
          </a:p>
          <a:p>
            <a:pPr fontAlgn="base"/>
            <a:r>
              <a:rPr lang="en-US" sz="1800">
                <a:effectLst/>
                <a:latin typeface="Calibri Light" panose="020F0302020204030204" pitchFamily="34"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p>
            <a:pPr fontAlgn="base"/>
            <a:r>
              <a:rPr lang="en-US" sz="1800">
                <a:effectLst/>
                <a:latin typeface="Calibri Light" panose="020F0302020204030204" pitchFamily="34" charset="0"/>
                <a:ea typeface="Times New Roman" panose="02020603050405020304" pitchFamily="18" charset="0"/>
              </a:rPr>
              <a:t>The eye and the brain communicate and work together to help us interpret our physical surroundings​</a:t>
            </a:r>
            <a:endParaRPr lang="en-GB" sz="1800">
              <a:effectLst/>
              <a:latin typeface="Times New Roman" panose="02020603050405020304" pitchFamily="18" charset="0"/>
              <a:ea typeface="Times New Roman" panose="02020603050405020304" pitchFamily="18" charset="0"/>
            </a:endParaRPr>
          </a:p>
          <a:p>
            <a:pPr fontAlgn="base"/>
            <a:r>
              <a:rPr lang="en-US" sz="1800">
                <a:effectLst/>
                <a:latin typeface="Calibri Light" panose="020F0302020204030204" pitchFamily="34"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p>
            <a:pPr fontAlgn="base"/>
            <a:r>
              <a:rPr lang="en-US" sz="1800">
                <a:effectLst/>
                <a:latin typeface="Calibri Light" panose="020F0302020204030204" pitchFamily="34" charset="0"/>
                <a:ea typeface="Times New Roman" panose="02020603050405020304" pitchFamily="18" charset="0"/>
              </a:rPr>
              <a:t>It provides information about people and objects in front of and to the side of us​</a:t>
            </a:r>
            <a:endParaRPr lang="en-GB" sz="1800">
              <a:effectLst/>
              <a:latin typeface="Times New Roman" panose="02020603050405020304" pitchFamily="18" charset="0"/>
              <a:ea typeface="Times New Roman" panose="02020603050405020304" pitchFamily="18" charset="0"/>
            </a:endParaRPr>
          </a:p>
          <a:p>
            <a:pPr fontAlgn="base"/>
            <a:r>
              <a:rPr lang="en-US" sz="1800">
                <a:effectLst/>
                <a:latin typeface="Calibri Light" panose="020F0302020204030204" pitchFamily="34"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p>
            <a:pPr fontAlgn="base"/>
            <a:r>
              <a:rPr lang="en-US" sz="1800">
                <a:effectLst/>
                <a:latin typeface="Calibri Light" panose="020F0302020204030204" pitchFamily="34" charset="0"/>
                <a:ea typeface="Times New Roman" panose="02020603050405020304" pitchFamily="18" charset="0"/>
              </a:rPr>
              <a:t>It helps us to define distance, depth and </a:t>
            </a:r>
            <a:r>
              <a:rPr lang="en-US" sz="1800" err="1">
                <a:effectLst/>
                <a:latin typeface="Calibri Light" panose="020F0302020204030204" pitchFamily="34" charset="0"/>
                <a:ea typeface="Times New Roman" panose="02020603050405020304" pitchFamily="18" charset="0"/>
              </a:rPr>
              <a:t>colour</a:t>
            </a:r>
            <a:r>
              <a:rPr lang="en-US" sz="1800">
                <a:effectLst/>
                <a:latin typeface="Calibri Light" panose="020F0302020204030204" pitchFamily="34" charset="0"/>
                <a:ea typeface="Times New Roman" panose="02020603050405020304" pitchFamily="18" charset="0"/>
              </a:rPr>
              <a:t> as we move through and negotiate space</a:t>
            </a:r>
          </a:p>
          <a:p>
            <a:pPr fontAlgn="base"/>
            <a:endParaRPr lang="en-US" sz="1800">
              <a:effectLst/>
              <a:latin typeface="Calibri Light" panose="020F0302020204030204" pitchFamily="34" charset="0"/>
              <a:ea typeface="Times New Roman" panose="02020603050405020304" pitchFamily="18" charset="0"/>
            </a:endParaRPr>
          </a:p>
          <a:p>
            <a:pPr fontAlgn="base"/>
            <a:r>
              <a:rPr lang="en-US" sz="1800">
                <a:effectLst/>
                <a:latin typeface="Calibri Light" panose="020F0302020204030204" pitchFamily="34" charset="0"/>
                <a:ea typeface="Times New Roman" panose="02020603050405020304" pitchFamily="18" charset="0"/>
              </a:rPr>
              <a:t>Vision is closely integrated with all of our other senses</a:t>
            </a:r>
            <a:endParaRPr lang="en-GB" sz="1800">
              <a:effectLst/>
              <a:latin typeface="Times New Roman" panose="02020603050405020304" pitchFamily="18" charset="0"/>
              <a:ea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9</a:t>
            </a:fld>
            <a:endParaRPr lang="en-GB"/>
          </a:p>
        </p:txBody>
      </p:sp>
    </p:spTree>
    <p:extLst>
      <p:ext uri="{BB962C8B-B14F-4D97-AF65-F5344CB8AC3E}">
        <p14:creationId xmlns:p14="http://schemas.microsoft.com/office/powerpoint/2010/main" val="14082619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10</a:t>
            </a:fld>
            <a:endParaRPr lang="en-GB"/>
          </a:p>
        </p:txBody>
      </p:sp>
    </p:spTree>
    <p:extLst>
      <p:ext uri="{BB962C8B-B14F-4D97-AF65-F5344CB8AC3E}">
        <p14:creationId xmlns:p14="http://schemas.microsoft.com/office/powerpoint/2010/main" val="388755802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11</a:t>
            </a:fld>
            <a:endParaRPr lang="en-GB"/>
          </a:p>
        </p:txBody>
      </p:sp>
    </p:spTree>
    <p:extLst>
      <p:ext uri="{BB962C8B-B14F-4D97-AF65-F5344CB8AC3E}">
        <p14:creationId xmlns:p14="http://schemas.microsoft.com/office/powerpoint/2010/main" val="146120354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770255" fontAlgn="base"/>
            <a:r>
              <a:rPr lang="en-US" sz="1800">
                <a:effectLst/>
                <a:latin typeface="Calibri Light" panose="020F0302020204030204" pitchFamily="34" charset="0"/>
                <a:ea typeface="Times New Roman" panose="02020603050405020304" pitchFamily="18" charset="0"/>
              </a:rPr>
              <a:t>This sense is responsible for our taste ​</a:t>
            </a:r>
            <a:endParaRPr lang="en-GB" sz="1800">
              <a:effectLst/>
              <a:latin typeface="Times New Roman" panose="02020603050405020304" pitchFamily="18" charset="0"/>
              <a:ea typeface="Times New Roman" panose="02020603050405020304" pitchFamily="18" charset="0"/>
            </a:endParaRPr>
          </a:p>
          <a:p>
            <a:pPr fontAlgn="base"/>
            <a:r>
              <a:rPr lang="en-US" sz="1800">
                <a:effectLst/>
                <a:latin typeface="Calibri Light" panose="020F0302020204030204" pitchFamily="34"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p>
            <a:pPr marL="770255" fontAlgn="base"/>
            <a:r>
              <a:rPr lang="en-US" sz="1800">
                <a:effectLst/>
                <a:latin typeface="Calibri Light" panose="020F0302020204030204" pitchFamily="34" charset="0"/>
                <a:ea typeface="Times New Roman" panose="02020603050405020304" pitchFamily="18" charset="0"/>
              </a:rPr>
              <a:t>Receptors are located on tongue​</a:t>
            </a:r>
            <a:endParaRPr lang="en-GB" sz="1800">
              <a:effectLst/>
              <a:latin typeface="Times New Roman" panose="02020603050405020304" pitchFamily="18" charset="0"/>
              <a:ea typeface="Times New Roman" panose="02020603050405020304" pitchFamily="18" charset="0"/>
            </a:endParaRPr>
          </a:p>
          <a:p>
            <a:pPr marL="770255" fontAlgn="base"/>
            <a:r>
              <a:rPr lang="en-US" sz="1800">
                <a:effectLst/>
                <a:latin typeface="Calibri Light" panose="020F0302020204030204" pitchFamily="34" charset="0"/>
                <a:ea typeface="Times New Roman" panose="02020603050405020304" pitchFamily="18" charset="0"/>
              </a:rPr>
              <a:t> </a:t>
            </a:r>
            <a:endParaRPr lang="en-GB" sz="1800">
              <a:effectLst/>
              <a:latin typeface="Times New Roman" panose="02020603050405020304" pitchFamily="18" charset="0"/>
              <a:ea typeface="Times New Roman" panose="02020603050405020304" pitchFamily="18" charset="0"/>
            </a:endParaRPr>
          </a:p>
          <a:p>
            <a:pPr fontAlgn="base"/>
            <a:r>
              <a:rPr lang="en-US" sz="1800">
                <a:effectLst/>
                <a:latin typeface="Calibri Light" panose="020F0302020204030204" pitchFamily="34" charset="0"/>
                <a:ea typeface="Times New Roman" panose="02020603050405020304" pitchFamily="18" charset="0"/>
              </a:rPr>
              <a:t>They recognise taste sensations, sweet, sour, salty and bitter​</a:t>
            </a:r>
            <a:endParaRPr lang="en-GB" sz="1800">
              <a:effectLst/>
              <a:latin typeface="Times New Roman" panose="02020603050405020304" pitchFamily="18" charset="0"/>
              <a:ea typeface="Times New Roman" panose="02020603050405020304" pitchFamily="18" charset="0"/>
            </a:endParaRPr>
          </a:p>
          <a:p>
            <a:pPr fontAlgn="base"/>
            <a:r>
              <a:rPr lang="en-US" sz="1800">
                <a:effectLst/>
                <a:latin typeface="Calibri Light" panose="020F0302020204030204" pitchFamily="34" charset="0"/>
                <a:ea typeface="Times New Roman" panose="02020603050405020304" pitchFamily="18" charset="0"/>
              </a:rPr>
              <a:t> </a:t>
            </a:r>
            <a:endParaRPr lang="en-GB" sz="1800">
              <a:effectLst/>
              <a:latin typeface="Times New Roman" panose="02020603050405020304" pitchFamily="18" charset="0"/>
              <a:ea typeface="Times New Roman" panose="02020603050405020304" pitchFamily="18" charset="0"/>
            </a:endParaRPr>
          </a:p>
          <a:p>
            <a:pPr fontAlgn="base"/>
            <a:r>
              <a:rPr lang="en-US" sz="1800">
                <a:effectLst/>
                <a:latin typeface="Calibri Light" panose="020F0302020204030204" pitchFamily="34" charset="0"/>
                <a:ea typeface="Times New Roman" panose="02020603050405020304" pitchFamily="18" charset="0"/>
              </a:rPr>
              <a:t>Taste can be protective e.g. poisonous food often bitter</a:t>
            </a:r>
            <a:endParaRPr lang="en-GB" sz="1800">
              <a:effectLst/>
              <a:latin typeface="Times New Roman" panose="02020603050405020304" pitchFamily="18" charset="0"/>
              <a:ea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12</a:t>
            </a:fld>
            <a:endParaRPr lang="en-GB"/>
          </a:p>
        </p:txBody>
      </p:sp>
    </p:spTree>
    <p:extLst>
      <p:ext uri="{BB962C8B-B14F-4D97-AF65-F5344CB8AC3E}">
        <p14:creationId xmlns:p14="http://schemas.microsoft.com/office/powerpoint/2010/main" val="42870368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13</a:t>
            </a:fld>
            <a:endParaRPr lang="en-GB"/>
          </a:p>
        </p:txBody>
      </p:sp>
    </p:spTree>
    <p:extLst>
      <p:ext uri="{BB962C8B-B14F-4D97-AF65-F5344CB8AC3E}">
        <p14:creationId xmlns:p14="http://schemas.microsoft.com/office/powerpoint/2010/main" val="574380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14</a:t>
            </a:fld>
            <a:endParaRPr lang="en-GB"/>
          </a:p>
        </p:txBody>
      </p:sp>
    </p:spTree>
    <p:extLst>
      <p:ext uri="{BB962C8B-B14F-4D97-AF65-F5344CB8AC3E}">
        <p14:creationId xmlns:p14="http://schemas.microsoft.com/office/powerpoint/2010/main" val="13085292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US" sz="1800">
                <a:effectLst/>
                <a:latin typeface="Calibri Light" panose="020F0302020204030204" pitchFamily="34" charset="0"/>
                <a:ea typeface="Times New Roman" panose="02020603050405020304" pitchFamily="18" charset="0"/>
              </a:rPr>
              <a:t>This sense is responsible for touch​</a:t>
            </a:r>
            <a:endParaRPr lang="en-GB" sz="1800">
              <a:effectLst/>
              <a:latin typeface="Times New Roman" panose="02020603050405020304" pitchFamily="18" charset="0"/>
              <a:ea typeface="Times New Roman" panose="02020603050405020304" pitchFamily="18" charset="0"/>
            </a:endParaRPr>
          </a:p>
          <a:p>
            <a:pPr fontAlgn="base"/>
            <a:r>
              <a:rPr lang="en-US" sz="1800">
                <a:effectLst/>
                <a:latin typeface="Calibri Light" panose="020F0302020204030204" pitchFamily="34"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p>
            <a:pPr fontAlgn="base"/>
            <a:r>
              <a:rPr lang="en-US" sz="1800">
                <a:effectLst/>
                <a:latin typeface="Calibri Light" panose="020F0302020204030204" pitchFamily="34" charset="0"/>
                <a:ea typeface="Times New Roman" panose="02020603050405020304" pitchFamily="18" charset="0"/>
              </a:rPr>
              <a:t>Is responsible for processing touch information from the body​</a:t>
            </a:r>
            <a:endParaRPr lang="en-GB" sz="1800">
              <a:effectLst/>
              <a:latin typeface="Times New Roman" panose="02020603050405020304" pitchFamily="18" charset="0"/>
              <a:ea typeface="Times New Roman" panose="02020603050405020304" pitchFamily="18" charset="0"/>
            </a:endParaRPr>
          </a:p>
          <a:p>
            <a:pPr fontAlgn="base"/>
            <a:r>
              <a:rPr lang="en-US" sz="1800">
                <a:effectLst/>
                <a:latin typeface="Calibri Light" panose="020F0302020204030204" pitchFamily="34"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p>
            <a:pPr fontAlgn="base"/>
            <a:r>
              <a:rPr lang="en-US" sz="1800">
                <a:effectLst/>
                <a:latin typeface="Calibri Light" panose="020F0302020204030204" pitchFamily="34" charset="0"/>
                <a:ea typeface="Times New Roman" panose="02020603050405020304" pitchFamily="18" charset="0"/>
              </a:rPr>
              <a:t>It's how we feel all touch sensations, including vibrations, temperature, textures and pain​</a:t>
            </a:r>
            <a:endParaRPr lang="en-GB" sz="1800">
              <a:effectLst/>
              <a:latin typeface="Times New Roman" panose="02020603050405020304" pitchFamily="18" charset="0"/>
              <a:ea typeface="Times New Roman" panose="02020603050405020304" pitchFamily="18" charset="0"/>
            </a:endParaRPr>
          </a:p>
          <a:p>
            <a:pPr marL="770255" fontAlgn="base"/>
            <a:r>
              <a:rPr lang="en-US" sz="1800">
                <a:effectLst/>
                <a:latin typeface="Calibri Light" panose="020F0302020204030204" pitchFamily="34" charset="0"/>
                <a:ea typeface="Times New Roman" panose="02020603050405020304" pitchFamily="18" charset="0"/>
              </a:rPr>
              <a:t> </a:t>
            </a:r>
            <a:endParaRPr lang="en-GB" sz="1800">
              <a:effectLst/>
              <a:latin typeface="Times New Roman" panose="02020603050405020304" pitchFamily="18" charset="0"/>
              <a:ea typeface="Times New Roman" panose="02020603050405020304" pitchFamily="18" charset="0"/>
            </a:endParaRPr>
          </a:p>
          <a:p>
            <a:pPr marL="734060" indent="180340" fontAlgn="base"/>
            <a:r>
              <a:rPr lang="en-US" sz="1800">
                <a:effectLst/>
                <a:latin typeface="Calibri Light" panose="020F0302020204030204" pitchFamily="34" charset="0"/>
                <a:ea typeface="Times New Roman" panose="02020603050405020304" pitchFamily="18" charset="0"/>
              </a:rPr>
              <a:t>  	We have receptors in our skin all over our bodies that send signals to our brains​</a:t>
            </a:r>
            <a:endParaRPr lang="en-GB" sz="1800">
              <a:effectLst/>
              <a:latin typeface="Times New Roman" panose="02020603050405020304" pitchFamily="18" charset="0"/>
              <a:ea typeface="Times New Roman" panose="02020603050405020304" pitchFamily="18" charset="0"/>
            </a:endParaRPr>
          </a:p>
          <a:p>
            <a:pPr marL="770255" fontAlgn="base"/>
            <a:r>
              <a:rPr lang="en-US" sz="1800">
                <a:effectLst/>
                <a:latin typeface="Calibri Light" panose="020F0302020204030204" pitchFamily="34" charset="0"/>
                <a:ea typeface="Times New Roman" panose="02020603050405020304" pitchFamily="18" charset="0"/>
              </a:rPr>
              <a:t> </a:t>
            </a:r>
            <a:endParaRPr lang="en-GB" sz="1800">
              <a:effectLst/>
              <a:latin typeface="Times New Roman" panose="02020603050405020304" pitchFamily="18" charset="0"/>
              <a:ea typeface="Times New Roman" panose="02020603050405020304" pitchFamily="18" charset="0"/>
            </a:endParaRPr>
          </a:p>
          <a:p>
            <a:pPr marL="824230" indent="547370" fontAlgn="base"/>
            <a:r>
              <a:rPr lang="en-US" sz="1800">
                <a:effectLst/>
                <a:latin typeface="Calibri Light" panose="020F0302020204030204" pitchFamily="34" charset="0"/>
                <a:ea typeface="Times New Roman" panose="02020603050405020304" pitchFamily="18" charset="0"/>
              </a:rPr>
              <a:t>Touch is very important for overall </a:t>
            </a:r>
            <a:r>
              <a:rPr lang="en-US" sz="1800" err="1">
                <a:effectLst/>
                <a:latin typeface="Calibri Light" panose="020F0302020204030204" pitchFamily="34" charset="0"/>
                <a:ea typeface="Times New Roman" panose="02020603050405020304" pitchFamily="18" charset="0"/>
              </a:rPr>
              <a:t>organisation</a:t>
            </a:r>
            <a:r>
              <a:rPr lang="en-US" sz="1800">
                <a:effectLst/>
                <a:latin typeface="Calibri Light" panose="020F0302020204030204" pitchFamily="34"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p>
            <a:pPr>
              <a:lnSpc>
                <a:spcPct val="107000"/>
              </a:lnSpc>
              <a:spcAft>
                <a:spcPts val="800"/>
              </a:spcAft>
            </a:pPr>
            <a:r>
              <a:rPr lang="en-US" sz="1800" b="1" u="none" strike="noStrike" kern="100">
                <a:effectLst/>
                <a:latin typeface="Calibri Light" panose="020F0302020204030204" pitchFamily="34" charset="0"/>
                <a:ea typeface="Calibri" panose="020F0502020204030204" pitchFamily="34" charset="0"/>
                <a:cs typeface="Times New Roman" panose="02020603050405020304" pitchFamily="18" charset="0"/>
              </a:rPr>
              <a:t> </a:t>
            </a:r>
            <a:endParaRPr lang="en-GB" sz="1800" kern="100">
              <a:effectLst/>
              <a:latin typeface="Calibri" panose="020F0502020204030204" pitchFamily="34" charset="0"/>
              <a:ea typeface="Calibri" panose="020F0502020204030204" pitchFamily="34" charset="0"/>
              <a:cs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15</a:t>
            </a:fld>
            <a:endParaRPr lang="en-GB"/>
          </a:p>
        </p:txBody>
      </p:sp>
    </p:spTree>
    <p:extLst>
      <p:ext uri="{BB962C8B-B14F-4D97-AF65-F5344CB8AC3E}">
        <p14:creationId xmlns:p14="http://schemas.microsoft.com/office/powerpoint/2010/main" val="36268552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r>
              <a:rPr lang="en-GB"/>
              <a:t>Sensory sensitive clothing: https://www.sensorysmart.co.uk/ • Marks and Spencer special needs clothing range • http://www.smartknitkids.com/ • 3-sided toothbrush for quicker brushing, or a natural bristle toothbrush as this is softer and more tolerable</a:t>
            </a:r>
          </a:p>
        </p:txBody>
      </p:sp>
      <p:sp>
        <p:nvSpPr>
          <p:cNvPr id="4" name="Slide Number Placeholder 3"/>
          <p:cNvSpPr>
            <a:spLocks noGrp="1"/>
          </p:cNvSpPr>
          <p:nvPr>
            <p:ph type="sldNum" sz="quarter" idx="5"/>
          </p:nvPr>
        </p:nvSpPr>
        <p:spPr/>
        <p:txBody>
          <a:bodyPr/>
          <a:lstStyle/>
          <a:p>
            <a:fld id="{8C8E8246-9DB0-4FC3-9466-48FD1F5005F7}" type="slidenum">
              <a:rPr lang="en-GB" smtClean="0"/>
              <a:t>16</a:t>
            </a:fld>
            <a:endParaRPr lang="en-GB"/>
          </a:p>
        </p:txBody>
      </p:sp>
    </p:spTree>
    <p:extLst>
      <p:ext uri="{BB962C8B-B14F-4D97-AF65-F5344CB8AC3E}">
        <p14:creationId xmlns:p14="http://schemas.microsoft.com/office/powerpoint/2010/main" val="5879133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a:t>Use a visual support to help understanding e.g. typed notes on a handout, pictures, keeping instructions on board</a:t>
            </a:r>
          </a:p>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17</a:t>
            </a:fld>
            <a:endParaRPr lang="en-GB"/>
          </a:p>
        </p:txBody>
      </p:sp>
    </p:spTree>
    <p:extLst>
      <p:ext uri="{BB962C8B-B14F-4D97-AF65-F5344CB8AC3E}">
        <p14:creationId xmlns:p14="http://schemas.microsoft.com/office/powerpoint/2010/main" val="15988649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fontAlgn="base">
              <a:buSzPts val="1000"/>
              <a:buFont typeface="Symbol" panose="05050102010706020507" pitchFamily="18" charset="2"/>
              <a:buChar char=""/>
              <a:tabLst>
                <a:tab pos="-270510" algn="l"/>
              </a:tabLst>
            </a:pPr>
            <a:r>
              <a:rPr lang="en-US" sz="1800">
                <a:effectLst/>
                <a:latin typeface="Calibri Light" panose="020F0302020204030204" pitchFamily="34" charset="0"/>
                <a:ea typeface="Times New Roman" panose="02020603050405020304" pitchFamily="18" charset="0"/>
              </a:rPr>
              <a:t>This sense is responsible for our smell ​</a:t>
            </a:r>
            <a:endParaRPr lang="en-GB" sz="1800">
              <a:effectLst/>
              <a:latin typeface="Times New Roman" panose="02020603050405020304" pitchFamily="18" charset="0"/>
              <a:ea typeface="Times New Roman" panose="02020603050405020304" pitchFamily="18" charset="0"/>
            </a:endParaRPr>
          </a:p>
          <a:p>
            <a:pPr fontAlgn="base"/>
            <a:r>
              <a:rPr lang="en-US" sz="1800">
                <a:effectLst/>
                <a:latin typeface="Calibri Light" panose="020F0302020204030204" pitchFamily="34"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p>
            <a:pPr marL="342900" lvl="0" indent="-342900" fontAlgn="base">
              <a:buSzPts val="1000"/>
              <a:buFont typeface="Symbol" panose="05050102010706020507" pitchFamily="18" charset="2"/>
              <a:buChar char=""/>
              <a:tabLst>
                <a:tab pos="-270510" algn="l"/>
              </a:tabLst>
            </a:pPr>
            <a:r>
              <a:rPr lang="en-GB" sz="1800">
                <a:effectLst/>
                <a:latin typeface="Calibri Light" panose="020F0302020204030204" pitchFamily="34" charset="0"/>
                <a:ea typeface="Times New Roman" panose="02020603050405020304" pitchFamily="18" charset="0"/>
              </a:rPr>
              <a:t>Receptors are  located in nasal structure</a:t>
            </a:r>
            <a:r>
              <a:rPr lang="en-US" sz="1800">
                <a:effectLst/>
                <a:latin typeface="Calibri Light" panose="020F0302020204030204" pitchFamily="34"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p>
            <a:pPr fontAlgn="base"/>
            <a:r>
              <a:rPr lang="en-GB" sz="1800">
                <a:effectLst/>
                <a:latin typeface="Calibri Light" panose="020F0302020204030204" pitchFamily="34"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p>
            <a:pPr marL="342900" lvl="0" indent="-342900" fontAlgn="base">
              <a:buSzPts val="1000"/>
              <a:buFont typeface="Symbol" panose="05050102010706020507" pitchFamily="18" charset="2"/>
              <a:buChar char=""/>
              <a:tabLst>
                <a:tab pos="-270510" algn="l"/>
              </a:tabLst>
            </a:pPr>
            <a:r>
              <a:rPr lang="en-GB" sz="1800">
                <a:effectLst/>
                <a:latin typeface="Calibri Light" panose="020F0302020204030204" pitchFamily="34" charset="0"/>
                <a:ea typeface="Times New Roman" panose="02020603050405020304" pitchFamily="18" charset="0"/>
              </a:rPr>
              <a:t>There is a direct  connection to the  limbic system</a:t>
            </a:r>
            <a:r>
              <a:rPr lang="en-US" sz="1800">
                <a:effectLst/>
                <a:latin typeface="Calibri Light" panose="020F0302020204030204" pitchFamily="34"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p>
            <a:pPr fontAlgn="base"/>
            <a:r>
              <a:rPr lang="en-GB" sz="1800">
                <a:effectLst/>
                <a:latin typeface="Calibri Light" panose="020F0302020204030204" pitchFamily="34" charset="0"/>
                <a:ea typeface="Times New Roman" panose="02020603050405020304" pitchFamily="18" charset="0"/>
              </a:rPr>
              <a:t>​</a:t>
            </a:r>
            <a:endParaRPr lang="en-GB" sz="1800">
              <a:effectLst/>
              <a:latin typeface="Times New Roman" panose="02020603050405020304" pitchFamily="18" charset="0"/>
              <a:ea typeface="Times New Roman" panose="02020603050405020304" pitchFamily="18" charset="0"/>
            </a:endParaRPr>
          </a:p>
          <a:p>
            <a:pPr marL="342900" lvl="0" indent="-342900" fontAlgn="base">
              <a:buSzPts val="1000"/>
              <a:buFont typeface="Symbol" panose="05050102010706020507" pitchFamily="18" charset="2"/>
              <a:buChar char=""/>
              <a:tabLst>
                <a:tab pos="-270510" algn="l"/>
              </a:tabLst>
            </a:pPr>
            <a:r>
              <a:rPr lang="en-US" sz="1800">
                <a:effectLst/>
                <a:latin typeface="Calibri Light" panose="020F0302020204030204" pitchFamily="34" charset="0"/>
                <a:ea typeface="Times New Roman" panose="02020603050405020304" pitchFamily="18" charset="0"/>
              </a:rPr>
              <a:t>Smell has a protective function as a </a:t>
            </a:r>
            <a:r>
              <a:rPr lang="en-GB" sz="1800">
                <a:effectLst/>
                <a:latin typeface="Calibri Light" panose="020F0302020204030204" pitchFamily="34" charset="0"/>
                <a:ea typeface="Times New Roman" panose="02020603050405020304" pitchFamily="18" charset="0"/>
              </a:rPr>
              <a:t>general alarm system alerting us to fire, decayed food</a:t>
            </a:r>
            <a:endParaRPr lang="en-GB" sz="1800">
              <a:effectLst/>
              <a:latin typeface="Times New Roman" panose="02020603050405020304" pitchFamily="18" charset="0"/>
              <a:ea typeface="Times New Roman" panose="02020603050405020304" pitchFamily="18" charset="0"/>
            </a:endParaRPr>
          </a:p>
          <a:p>
            <a:pPr fontAlgn="base"/>
            <a:r>
              <a:rPr lang="en-US" sz="1800">
                <a:effectLst/>
                <a:latin typeface="Calibri Light" panose="020F0302020204030204" pitchFamily="34" charset="0"/>
                <a:ea typeface="Times New Roman" panose="02020603050405020304" pitchFamily="18" charset="0"/>
              </a:rPr>
              <a:t> </a:t>
            </a:r>
            <a:endParaRPr lang="en-GB" sz="1800">
              <a:effectLst/>
              <a:latin typeface="Times New Roman" panose="02020603050405020304" pitchFamily="18" charset="0"/>
              <a:ea typeface="Times New Roman" panose="02020603050405020304" pitchFamily="18" charset="0"/>
            </a:endParaRPr>
          </a:p>
          <a:p>
            <a:pPr marL="342900" lvl="0" indent="-342900" fontAlgn="base">
              <a:buSzPts val="1000"/>
              <a:buFont typeface="Symbol" panose="05050102010706020507" pitchFamily="18" charset="2"/>
              <a:buChar char=""/>
              <a:tabLst>
                <a:tab pos="-270510" algn="l"/>
              </a:tabLst>
            </a:pPr>
            <a:r>
              <a:rPr lang="en-GB" sz="1800">
                <a:effectLst/>
                <a:latin typeface="Calibri Light" panose="020F0302020204030204" pitchFamily="34" charset="0"/>
                <a:ea typeface="Times New Roman" panose="02020603050405020304" pitchFamily="18" charset="0"/>
              </a:rPr>
              <a:t>APPROXIMATELY 80% OF WHAT WE PERCEIVE AS TASTE IS ACTUALLY SMELL</a:t>
            </a:r>
            <a:endParaRPr lang="en-GB" sz="1800">
              <a:effectLst/>
              <a:latin typeface="Times New Roman" panose="02020603050405020304" pitchFamily="18" charset="0"/>
              <a:ea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18</a:t>
            </a:fld>
            <a:endParaRPr lang="en-GB"/>
          </a:p>
        </p:txBody>
      </p:sp>
    </p:spTree>
    <p:extLst>
      <p:ext uri="{BB962C8B-B14F-4D97-AF65-F5344CB8AC3E}">
        <p14:creationId xmlns:p14="http://schemas.microsoft.com/office/powerpoint/2010/main" val="23722310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19</a:t>
            </a:fld>
            <a:endParaRPr lang="en-GB"/>
          </a:p>
        </p:txBody>
      </p:sp>
    </p:spTree>
    <p:extLst>
      <p:ext uri="{BB962C8B-B14F-4D97-AF65-F5344CB8AC3E}">
        <p14:creationId xmlns:p14="http://schemas.microsoft.com/office/powerpoint/2010/main" val="13446162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20</a:t>
            </a:fld>
            <a:endParaRPr lang="en-GB"/>
          </a:p>
        </p:txBody>
      </p:sp>
    </p:spTree>
    <p:extLst>
      <p:ext uri="{BB962C8B-B14F-4D97-AF65-F5344CB8AC3E}">
        <p14:creationId xmlns:p14="http://schemas.microsoft.com/office/powerpoint/2010/main" val="271882032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Still refer to the handout for more information </a:t>
            </a:r>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21</a:t>
            </a:fld>
            <a:endParaRPr lang="en-GB"/>
          </a:p>
        </p:txBody>
      </p:sp>
    </p:spTree>
    <p:extLst>
      <p:ext uri="{BB962C8B-B14F-4D97-AF65-F5344CB8AC3E}">
        <p14:creationId xmlns:p14="http://schemas.microsoft.com/office/powerpoint/2010/main" val="378819109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fontAlgn="base">
              <a:buFont typeface="Arial" panose="020B0604020202020204" pitchFamily="34" charset="0"/>
              <a:buChar char="•"/>
              <a:tabLst>
                <a:tab pos="457200" algn="l"/>
              </a:tabLst>
            </a:pPr>
            <a:r>
              <a:rPr lang="en-US" sz="1800">
                <a:effectLst/>
                <a:latin typeface="Calibri Light" panose="020F0302020204030204" pitchFamily="34" charset="0"/>
                <a:ea typeface="Times New Roman" panose="02020603050405020304" pitchFamily="18" charset="0"/>
                <a:cs typeface="Times New Roman" panose="02020603050405020304" pitchFamily="18" charset="0"/>
              </a:rPr>
              <a:t>This sense is responsible for body awareness</a:t>
            </a:r>
            <a:endParaRPr lang="en-GB" sz="18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tabLst>
                <a:tab pos="-180340" algn="l"/>
              </a:tabLst>
            </a:pPr>
            <a:r>
              <a:rPr lang="en-US" sz="1800">
                <a:effectLst/>
                <a:latin typeface="Calibri Light" panose="020F0302020204030204" pitchFamily="34" charset="0"/>
                <a:ea typeface="Times New Roman" panose="02020603050405020304" pitchFamily="18" charset="0"/>
                <a:cs typeface="Times New Roman" panose="02020603050405020304" pitchFamily="18" charset="0"/>
              </a:rPr>
              <a:t>Organs of proprioception are the receptors in muscles and joints</a:t>
            </a:r>
            <a:endParaRPr lang="en-GB" sz="18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pPr>
            <a:r>
              <a:rPr lang="en-US" sz="1800">
                <a:effectLst/>
                <a:latin typeface="Calibri Light" panose="020F0302020204030204" pitchFamily="34" charset="0"/>
                <a:ea typeface="Times New Roman" panose="02020603050405020304" pitchFamily="18" charset="0"/>
                <a:cs typeface="Times New Roman" panose="02020603050405020304" pitchFamily="18" charset="0"/>
              </a:rPr>
              <a:t>It relates to the body's ability to sense its location, movements and actions</a:t>
            </a:r>
            <a:endParaRPr lang="en-GB" sz="18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tabLst>
                <a:tab pos="-90170" algn="l"/>
              </a:tabLst>
            </a:pPr>
            <a:r>
              <a:rPr lang="en-GB" sz="1800">
                <a:effectLst/>
                <a:latin typeface="Calibri Light" panose="020F0302020204030204" pitchFamily="34" charset="0"/>
                <a:ea typeface="Times New Roman" panose="02020603050405020304" pitchFamily="18" charset="0"/>
                <a:cs typeface="Times New Roman" panose="02020603050405020304" pitchFamily="18" charset="0"/>
              </a:rPr>
              <a:t>Unconscious awareness of body position. Communicates how much pressure we must exert</a:t>
            </a:r>
            <a:endParaRPr lang="en-GB" sz="180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22</a:t>
            </a:fld>
            <a:endParaRPr lang="en-GB"/>
          </a:p>
        </p:txBody>
      </p:sp>
    </p:spTree>
    <p:extLst>
      <p:ext uri="{BB962C8B-B14F-4D97-AF65-F5344CB8AC3E}">
        <p14:creationId xmlns:p14="http://schemas.microsoft.com/office/powerpoint/2010/main" val="371388194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If a young person is dysregulated, struggling to sit still and needing movement to satisfy their proprioceptive space, there are some activities that can be really helpful.</a:t>
            </a:r>
          </a:p>
          <a:p>
            <a:endParaRPr lang="en-GB" dirty="0"/>
          </a:p>
          <a:p>
            <a:r>
              <a:rPr lang="en-GB" dirty="0"/>
              <a:t>It helps to get a better understanding of where your body is in space.</a:t>
            </a:r>
          </a:p>
        </p:txBody>
      </p:sp>
      <p:sp>
        <p:nvSpPr>
          <p:cNvPr id="4" name="Slide Number Placeholder 3"/>
          <p:cNvSpPr>
            <a:spLocks noGrp="1"/>
          </p:cNvSpPr>
          <p:nvPr>
            <p:ph type="sldNum" sz="quarter" idx="5"/>
          </p:nvPr>
        </p:nvSpPr>
        <p:spPr/>
        <p:txBody>
          <a:bodyPr/>
          <a:lstStyle/>
          <a:p>
            <a:fld id="{8C8E8246-9DB0-4FC3-9466-48FD1F5005F7}" type="slidenum">
              <a:rPr lang="en-GB" smtClean="0"/>
              <a:t>23</a:t>
            </a:fld>
            <a:endParaRPr lang="en-GB"/>
          </a:p>
        </p:txBody>
      </p:sp>
    </p:spTree>
    <p:extLst>
      <p:ext uri="{BB962C8B-B14F-4D97-AF65-F5344CB8AC3E}">
        <p14:creationId xmlns:p14="http://schemas.microsoft.com/office/powerpoint/2010/main" val="16129042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EXAMPLES: (taken from Andy Smith’s ‘Autism and Sensory Sensitivities’ booklet)</a:t>
            </a:r>
          </a:p>
          <a:p>
            <a:endParaRPr lang="en-GB" dirty="0"/>
          </a:p>
          <a:p>
            <a:r>
              <a:rPr lang="en-GB" dirty="0"/>
              <a:t>‘Liam was always crashing into things. He would crash into classmates when lining up at the door. When he held the door open for his teacher, he would push too hard on the door and it would crash into the wall. He had difficulty colouring because he would always press too hard and rip the paper’ </a:t>
            </a:r>
          </a:p>
          <a:p>
            <a:endParaRPr lang="en-GB" dirty="0"/>
          </a:p>
          <a:p>
            <a:r>
              <a:rPr lang="en-GB" dirty="0"/>
              <a:t>Jamie and Lion reports sometimes completely losing where he is in a room, so he lies on the floor until the pull of gravity on his body makes him realise where he is.</a:t>
            </a:r>
          </a:p>
          <a:p>
            <a:endParaRPr lang="en-GB" dirty="0"/>
          </a:p>
          <a:p>
            <a:r>
              <a:rPr lang="en-GB" dirty="0"/>
              <a:t>Tom was over-responsive to touch and sounds, but he liked to be squished and cuddled. He pushed against everything. He loved rough play and could only sleep when the blankets were pulled tightly around him. When he was frustrated, angry or disorganised, Tom would push his chin into the arm, back or legs of his parents. Tom’s parents often gave him back rubs to help him stay calm. He would find tight spaces to climb into and would often bury himself under pillows. Tom’s search for pressure seemed to occupy most of his time and energy.’</a:t>
            </a:r>
          </a:p>
        </p:txBody>
      </p:sp>
      <p:sp>
        <p:nvSpPr>
          <p:cNvPr id="4" name="Slide Number Placeholder 3"/>
          <p:cNvSpPr>
            <a:spLocks noGrp="1"/>
          </p:cNvSpPr>
          <p:nvPr>
            <p:ph type="sldNum" sz="quarter" idx="5"/>
          </p:nvPr>
        </p:nvSpPr>
        <p:spPr/>
        <p:txBody>
          <a:bodyPr/>
          <a:lstStyle/>
          <a:p>
            <a:fld id="{8C8E8246-9DB0-4FC3-9466-48FD1F5005F7}" type="slidenum">
              <a:rPr lang="en-GB" smtClean="0"/>
              <a:t>24</a:t>
            </a:fld>
            <a:endParaRPr lang="en-GB"/>
          </a:p>
        </p:txBody>
      </p:sp>
    </p:spTree>
    <p:extLst>
      <p:ext uri="{BB962C8B-B14F-4D97-AF65-F5344CB8AC3E}">
        <p14:creationId xmlns:p14="http://schemas.microsoft.com/office/powerpoint/2010/main" val="8950804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lvl="0" indent="-342900" fontAlgn="base">
              <a:buFont typeface="Arial" panose="020B0604020202020204" pitchFamily="34" charset="0"/>
              <a:buChar char="•"/>
              <a:tabLst>
                <a:tab pos="457200" algn="l"/>
              </a:tabLst>
            </a:pPr>
            <a:r>
              <a:rPr lang="en-US" sz="1800">
                <a:effectLst/>
                <a:latin typeface="Calibri Light" panose="020F0302020204030204" pitchFamily="34" charset="0"/>
                <a:ea typeface="Times New Roman" panose="02020603050405020304" pitchFamily="18" charset="0"/>
                <a:cs typeface="Times New Roman" panose="02020603050405020304" pitchFamily="18" charset="0"/>
              </a:rPr>
              <a:t>This sense is responsible for our balance </a:t>
            </a:r>
            <a:endParaRPr lang="en-GB" sz="18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tabLst>
                <a:tab pos="457200" algn="l"/>
              </a:tabLst>
            </a:pPr>
            <a:r>
              <a:rPr lang="en-US" sz="1800">
                <a:effectLst/>
                <a:latin typeface="Calibri Light" panose="020F0302020204030204" pitchFamily="34" charset="0"/>
                <a:ea typeface="Times New Roman" panose="02020603050405020304" pitchFamily="18" charset="0"/>
                <a:cs typeface="Times New Roman" panose="02020603050405020304" pitchFamily="18" charset="0"/>
              </a:rPr>
              <a:t>The vestibular system includes parts of the inner ear </a:t>
            </a:r>
            <a:endParaRPr lang="en-GB" sz="18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tabLst>
                <a:tab pos="457200" algn="l"/>
              </a:tabLst>
            </a:pPr>
            <a:r>
              <a:rPr lang="en-US" sz="1800">
                <a:effectLst/>
                <a:latin typeface="Calibri Light" panose="020F0302020204030204" pitchFamily="34" charset="0"/>
                <a:ea typeface="Times New Roman" panose="02020603050405020304" pitchFamily="18" charset="0"/>
                <a:cs typeface="Times New Roman" panose="02020603050405020304" pitchFamily="18" charset="0"/>
              </a:rPr>
              <a:t>It is stimulated by movement of the head</a:t>
            </a:r>
            <a:endParaRPr lang="en-GB" sz="18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tabLst>
                <a:tab pos="457200" algn="l"/>
              </a:tabLst>
            </a:pPr>
            <a:r>
              <a:rPr lang="en-US" sz="1800">
                <a:effectLst/>
                <a:latin typeface="Calibri Light" panose="020F0302020204030204" pitchFamily="34" charset="0"/>
                <a:ea typeface="Times New Roman" panose="02020603050405020304" pitchFamily="18" charset="0"/>
                <a:cs typeface="Times New Roman" panose="02020603050405020304" pitchFamily="18" charset="0"/>
              </a:rPr>
              <a:t>It gives information about movement and rotation in all directions.</a:t>
            </a:r>
            <a:endParaRPr lang="en-GB" sz="18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tabLst>
                <a:tab pos="457200" algn="l"/>
              </a:tabLst>
            </a:pPr>
            <a:r>
              <a:rPr lang="en-US" sz="1800">
                <a:effectLst/>
                <a:latin typeface="Calibri Light" panose="020F0302020204030204" pitchFamily="34" charset="0"/>
                <a:ea typeface="Times New Roman" panose="02020603050405020304" pitchFamily="18" charset="0"/>
                <a:cs typeface="Times New Roman" panose="02020603050405020304" pitchFamily="18" charset="0"/>
              </a:rPr>
              <a:t>It has a role in maintaining posture and </a:t>
            </a:r>
            <a:r>
              <a:rPr lang="en-US" sz="1800" err="1">
                <a:effectLst/>
                <a:latin typeface="Calibri Light" panose="020F0302020204030204" pitchFamily="34" charset="0"/>
                <a:ea typeface="Times New Roman" panose="02020603050405020304" pitchFamily="18" charset="0"/>
                <a:cs typeface="Times New Roman" panose="02020603050405020304" pitchFamily="18" charset="0"/>
              </a:rPr>
              <a:t>organising</a:t>
            </a:r>
            <a:r>
              <a:rPr lang="en-US" sz="1800">
                <a:effectLst/>
                <a:latin typeface="Calibri Light" panose="020F0302020204030204" pitchFamily="34" charset="0"/>
                <a:ea typeface="Times New Roman" panose="02020603050405020304" pitchFamily="18" charset="0"/>
                <a:cs typeface="Times New Roman" panose="02020603050405020304" pitchFamily="18" charset="0"/>
              </a:rPr>
              <a:t> motor actions.</a:t>
            </a:r>
            <a:endParaRPr lang="en-GB" sz="1800">
              <a:effectLst/>
              <a:latin typeface="Times New Roman" panose="02020603050405020304" pitchFamily="18" charset="0"/>
              <a:ea typeface="Times New Roman" panose="02020603050405020304" pitchFamily="18" charset="0"/>
              <a:cs typeface="Times New Roman" panose="02020603050405020304" pitchFamily="18" charset="0"/>
            </a:endParaRPr>
          </a:p>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25</a:t>
            </a:fld>
            <a:endParaRPr lang="en-GB"/>
          </a:p>
        </p:txBody>
      </p:sp>
    </p:spTree>
    <p:extLst>
      <p:ext uri="{BB962C8B-B14F-4D97-AF65-F5344CB8AC3E}">
        <p14:creationId xmlns:p14="http://schemas.microsoft.com/office/powerpoint/2010/main" val="370598554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 is worth keeping in mind how sensory differences can be a barrier.</a:t>
            </a:r>
            <a:br>
              <a:rPr lang="en-GB" dirty="0"/>
            </a:br>
            <a:br>
              <a:rPr lang="en-GB" dirty="0"/>
            </a:br>
            <a:r>
              <a:rPr lang="en-GB" dirty="0"/>
              <a:t>For example, if a student is refusing to do PE, could it be because they have a high sensitivity to balance and have a fear of rapid movements, or could it be that they have a lower sensitivity and they are worried about falling over and being laughed at?</a:t>
            </a:r>
          </a:p>
        </p:txBody>
      </p:sp>
      <p:sp>
        <p:nvSpPr>
          <p:cNvPr id="4" name="Slide Number Placeholder 3"/>
          <p:cNvSpPr>
            <a:spLocks noGrp="1"/>
          </p:cNvSpPr>
          <p:nvPr>
            <p:ph type="sldNum" sz="quarter" idx="5"/>
          </p:nvPr>
        </p:nvSpPr>
        <p:spPr/>
        <p:txBody>
          <a:bodyPr/>
          <a:lstStyle/>
          <a:p>
            <a:fld id="{8C8E8246-9DB0-4FC3-9466-48FD1F5005F7}" type="slidenum">
              <a:rPr lang="en-GB" smtClean="0"/>
              <a:t>26</a:t>
            </a:fld>
            <a:endParaRPr lang="en-GB"/>
          </a:p>
        </p:txBody>
      </p:sp>
    </p:spTree>
    <p:extLst>
      <p:ext uri="{BB962C8B-B14F-4D97-AF65-F5344CB8AC3E}">
        <p14:creationId xmlns:p14="http://schemas.microsoft.com/office/powerpoint/2010/main" val="353856712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b="0" i="0">
                <a:solidFill>
                  <a:srgbClr val="2F2F2F"/>
                </a:solidFill>
                <a:effectLst/>
                <a:latin typeface="Myriad Pro"/>
              </a:rPr>
              <a:t>Provide alternative games and activities in P.E. and the playground which do not involve fast, unpredictable movement</a:t>
            </a:r>
          </a:p>
          <a:p>
            <a:pPr lvl="0"/>
            <a:r>
              <a:rPr lang="en-GB" b="0" i="0">
                <a:solidFill>
                  <a:srgbClr val="2F2F2F"/>
                </a:solidFill>
                <a:effectLst/>
                <a:latin typeface="Myriad Pro"/>
              </a:rPr>
              <a:t>Encourage the student to participate in activities which involve up/down movements and this is easier to tolerate than backward or spinning movements</a:t>
            </a:r>
          </a:p>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27</a:t>
            </a:fld>
            <a:endParaRPr lang="en-GB"/>
          </a:p>
        </p:txBody>
      </p:sp>
    </p:spTree>
    <p:extLst>
      <p:ext uri="{BB962C8B-B14F-4D97-AF65-F5344CB8AC3E}">
        <p14:creationId xmlns:p14="http://schemas.microsoft.com/office/powerpoint/2010/main" val="2350780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28</a:t>
            </a:fld>
            <a:endParaRPr lang="en-GB"/>
          </a:p>
        </p:txBody>
      </p:sp>
    </p:spTree>
    <p:extLst>
      <p:ext uri="{BB962C8B-B14F-4D97-AF65-F5344CB8AC3E}">
        <p14:creationId xmlns:p14="http://schemas.microsoft.com/office/powerpoint/2010/main" val="2149030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29</a:t>
            </a:fld>
            <a:endParaRPr lang="en-GB"/>
          </a:p>
        </p:txBody>
      </p:sp>
    </p:spTree>
    <p:extLst>
      <p:ext uri="{BB962C8B-B14F-4D97-AF65-F5344CB8AC3E}">
        <p14:creationId xmlns:p14="http://schemas.microsoft.com/office/powerpoint/2010/main" val="80024649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fontAlgn="base"/>
            <a:r>
              <a:rPr lang="en-GB" sz="1200" i="1" dirty="0">
                <a:effectLst/>
                <a:latin typeface="Calibri Light" panose="020F0302020204030204" pitchFamily="34" charset="0"/>
                <a:ea typeface="Times New Roman" panose="02020603050405020304" pitchFamily="18" charset="0"/>
              </a:rPr>
              <a:t>Interoception </a:t>
            </a:r>
            <a:r>
              <a:rPr lang="en-GB" sz="1200" dirty="0">
                <a:effectLst/>
                <a:latin typeface="Calibri Light" panose="020F0302020204030204" pitchFamily="34" charset="0"/>
                <a:ea typeface="Times New Roman" panose="02020603050405020304" pitchFamily="18" charset="0"/>
              </a:rPr>
              <a:t>– what is it? </a:t>
            </a:r>
            <a:endParaRPr lang="en-GB" sz="1200" dirty="0">
              <a:effectLst/>
              <a:latin typeface="Times New Roman" panose="02020603050405020304" pitchFamily="18" charset="0"/>
              <a:ea typeface="Times New Roman" panose="02020603050405020304" pitchFamily="18" charset="0"/>
            </a:endParaRPr>
          </a:p>
          <a:p>
            <a:pPr marL="342900" lvl="0" indent="-342900" fontAlgn="base">
              <a:buFont typeface="Arial" panose="020B0604020202020204" pitchFamily="34" charset="0"/>
              <a:buChar char="•"/>
              <a:tabLst>
                <a:tab pos="457200" algn="l"/>
              </a:tabLst>
            </a:pPr>
            <a:r>
              <a:rPr lang="en-GB" sz="1200" dirty="0">
                <a:effectLst/>
                <a:latin typeface="Calibri Light" panose="020F0302020204030204" pitchFamily="34" charset="0"/>
                <a:ea typeface="Times New Roman" panose="02020603050405020304" pitchFamily="18" charset="0"/>
                <a:cs typeface="Times New Roman" panose="02020603050405020304" pitchFamily="18" charset="0"/>
              </a:rPr>
              <a:t>Interoception is the ability to detect and attend to internal bodily sensations</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tabLst>
                <a:tab pos="457200" algn="l"/>
              </a:tabLst>
            </a:pPr>
            <a:r>
              <a:rPr lang="en-GB" sz="1200" dirty="0">
                <a:effectLst/>
                <a:latin typeface="Calibri Light" panose="020F0302020204030204" pitchFamily="34" charset="0"/>
                <a:ea typeface="Times New Roman" panose="02020603050405020304" pitchFamily="18" charset="0"/>
                <a:cs typeface="Times New Roman" panose="02020603050405020304" pitchFamily="18" charset="0"/>
              </a:rPr>
              <a:t>It helps to understand what is going on inside of the body like hunger, thirst, feeling hot or cold, fatigue, or a full bladder</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fontAlgn="base">
              <a:buFont typeface="Arial" panose="020B0604020202020204" pitchFamily="34" charset="0"/>
              <a:buChar char="•"/>
              <a:tabLst>
                <a:tab pos="457200" algn="l"/>
              </a:tabLst>
            </a:pPr>
            <a:r>
              <a:rPr lang="en-US" sz="1200" dirty="0">
                <a:effectLst/>
                <a:latin typeface="Calibri Light" panose="020F0302020204030204" pitchFamily="34" charset="0"/>
                <a:ea typeface="Times New Roman" panose="02020603050405020304" pitchFamily="18" charset="0"/>
                <a:cs typeface="Times New Roman" panose="02020603050405020304" pitchFamily="18" charset="0"/>
              </a:rPr>
              <a:t>It is also linked to how we identify emotions</a:t>
            </a:r>
            <a:endParaRPr lang="en-GB" sz="12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28600" fontAlgn="base"/>
            <a:r>
              <a:rPr lang="en-GB" sz="1200" dirty="0">
                <a:effectLst/>
                <a:latin typeface="Calibri Light" panose="020F0302020204030204" pitchFamily="34" charset="0"/>
                <a:ea typeface="Times New Roman" panose="02020603050405020304" pitchFamily="18" charset="0"/>
              </a:rPr>
              <a:t>Additional Factors: Interoceptive discrimination difficulties when you cannot always pinpoint the exact feeling you sense internally. You may have a vague or general feeling but have difficulty identifying exactly what the sensation means.</a:t>
            </a:r>
            <a:endParaRPr lang="en-GB" sz="1200" dirty="0">
              <a:effectLst/>
              <a:latin typeface="Times New Roman" panose="02020603050405020304" pitchFamily="18" charset="0"/>
              <a:ea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8C8E8246-9DB0-4FC3-9466-48FD1F5005F7}" type="slidenum">
              <a:rPr lang="en-GB" smtClean="0"/>
              <a:t>30</a:t>
            </a:fld>
            <a:endParaRPr lang="en-GB"/>
          </a:p>
        </p:txBody>
      </p:sp>
    </p:spTree>
    <p:extLst>
      <p:ext uri="{BB962C8B-B14F-4D97-AF65-F5344CB8AC3E}">
        <p14:creationId xmlns:p14="http://schemas.microsoft.com/office/powerpoint/2010/main" val="877228214"/>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t>This slide is an optional extra video about Alexithymia – if time! </a:t>
            </a:r>
          </a:p>
          <a:p>
            <a:endParaRPr lang="en-GB" b="1" dirty="0"/>
          </a:p>
          <a:p>
            <a:r>
              <a:rPr lang="en-GB" dirty="0"/>
              <a:t>https://youtu.be/gyMOSsg3Nps?t=91</a:t>
            </a:r>
          </a:p>
          <a:p>
            <a:r>
              <a:rPr lang="en-GB" dirty="0">
                <a:hlinkClick r:id="rId3"/>
              </a:rPr>
              <a:t>What if I Can't Tell What I'm Feeling? (Alexithymia) – YouTube</a:t>
            </a:r>
            <a:endParaRPr lang="en-GB" dirty="0"/>
          </a:p>
          <a:p>
            <a:r>
              <a:rPr lang="en-GB" dirty="0"/>
              <a:t>3:40 mins</a:t>
            </a:r>
          </a:p>
          <a:p>
            <a:r>
              <a:rPr lang="en-GB" dirty="0"/>
              <a:t>Full clip 4:24 mins</a:t>
            </a:r>
          </a:p>
        </p:txBody>
      </p:sp>
      <p:sp>
        <p:nvSpPr>
          <p:cNvPr id="4" name="Slide Number Placeholder 3"/>
          <p:cNvSpPr>
            <a:spLocks noGrp="1"/>
          </p:cNvSpPr>
          <p:nvPr>
            <p:ph type="sldNum" sz="quarter" idx="5"/>
          </p:nvPr>
        </p:nvSpPr>
        <p:spPr/>
        <p:txBody>
          <a:bodyPr/>
          <a:lstStyle/>
          <a:p>
            <a:fld id="{8C8E8246-9DB0-4FC3-9466-48FD1F5005F7}" type="slidenum">
              <a:rPr lang="en-GB" smtClean="0"/>
              <a:t>31</a:t>
            </a:fld>
            <a:endParaRPr lang="en-GB"/>
          </a:p>
        </p:txBody>
      </p:sp>
    </p:spTree>
    <p:extLst>
      <p:ext uri="{BB962C8B-B14F-4D97-AF65-F5344CB8AC3E}">
        <p14:creationId xmlns:p14="http://schemas.microsoft.com/office/powerpoint/2010/main" val="14871733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Activities here have not been separated for higher and lower as ‘tuning in’ to internal feelings benefits both high and low sensitivities </a:t>
            </a: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When we are supporting young people with this, the best way to do this is be genuine – do it ourselves, model identifying your emotions/ feelings. It is also really important to never invalidate what a young person is saying.</a:t>
            </a:r>
          </a:p>
          <a:p>
            <a:pPr marL="0" marR="0" lvl="0" indent="0" algn="l" defTabSz="914400" rtl="0" eaLnBrk="1" fontAlgn="auto" latinLnBrk="0" hangingPunct="1">
              <a:lnSpc>
                <a:spcPct val="100000"/>
              </a:lnSpc>
              <a:spcBef>
                <a:spcPts val="0"/>
              </a:spcBef>
              <a:spcAft>
                <a:spcPts val="0"/>
              </a:spcAft>
              <a:buClrTx/>
              <a:buSzTx/>
              <a:buFontTx/>
              <a:buNone/>
              <a:tabLst/>
              <a:defRPr/>
            </a:pPr>
            <a:br>
              <a:rPr lang="en-GB" dirty="0"/>
            </a:br>
            <a:r>
              <a:rPr lang="en-GB" dirty="0"/>
              <a:t>If they say the rain is difficult, they are telling the truth from their perspective even if it isn’t the truth for you. It is really important this is respected so young people safe and comfortable or they are not going to be able to learn.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Encourage people to maybe have a go at making a 5 point scale for themselves?</a:t>
            </a:r>
          </a:p>
        </p:txBody>
      </p:sp>
      <p:sp>
        <p:nvSpPr>
          <p:cNvPr id="4" name="Slide Number Placeholder 3"/>
          <p:cNvSpPr>
            <a:spLocks noGrp="1"/>
          </p:cNvSpPr>
          <p:nvPr>
            <p:ph type="sldNum" sz="quarter" idx="5"/>
          </p:nvPr>
        </p:nvSpPr>
        <p:spPr/>
        <p:txBody>
          <a:bodyPr/>
          <a:lstStyle/>
          <a:p>
            <a:fld id="{8C8E8246-9DB0-4FC3-9466-48FD1F5005F7}" type="slidenum">
              <a:rPr lang="en-GB" smtClean="0"/>
              <a:t>33</a:t>
            </a:fld>
            <a:endParaRPr lang="en-GB"/>
          </a:p>
        </p:txBody>
      </p:sp>
    </p:spTree>
    <p:extLst>
      <p:ext uri="{BB962C8B-B14F-4D97-AF65-F5344CB8AC3E}">
        <p14:creationId xmlns:p14="http://schemas.microsoft.com/office/powerpoint/2010/main" val="1261042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sng" strike="noStrike" kern="1200" cap="none" spc="0" normalizeH="0" baseline="0" noProof="0" dirty="0">
              <a:ln>
                <a:noFill/>
              </a:ln>
              <a:solidFill>
                <a:schemeClr val="bg1"/>
              </a:solidFill>
              <a:effectLst/>
              <a:uLnTx/>
              <a:uFillTx/>
              <a:latin typeface="Sabon Next 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sng" strike="noStrike" kern="1200" cap="none" spc="0" normalizeH="0" baseline="0" noProof="0" dirty="0">
                <a:ln>
                  <a:noFill/>
                </a:ln>
                <a:solidFill>
                  <a:schemeClr val="bg1"/>
                </a:solidFill>
                <a:effectLst/>
                <a:uLnTx/>
                <a:uFillTx/>
                <a:latin typeface="Sabon Next LT"/>
                <a:ea typeface="+mn-ea"/>
                <a:cs typeface="+mn-cs"/>
              </a:rPr>
              <a:t>Useful Resources:</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sng" strike="noStrike" kern="1200" cap="none" spc="0" normalizeH="0" baseline="0" noProof="0" dirty="0">
              <a:ln>
                <a:noFill/>
              </a:ln>
              <a:solidFill>
                <a:schemeClr val="bg1"/>
              </a:solidFill>
              <a:effectLst/>
              <a:uLnTx/>
              <a:uFillTx/>
              <a:latin typeface="Sabon Next 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sng" strike="noStrike" kern="1200" cap="none" spc="0" normalizeH="0" baseline="0" noProof="0" dirty="0">
                <a:ln>
                  <a:noFill/>
                </a:ln>
                <a:solidFill>
                  <a:schemeClr val="bg1"/>
                </a:solidFill>
                <a:effectLst/>
                <a:uLnTx/>
                <a:uFillTx/>
                <a:latin typeface="Sabon Next LT"/>
                <a:ea typeface="+mn-ea"/>
                <a:cs typeface="+mn-cs"/>
              </a:rPr>
              <a:t>https://autismunderstood.co.uk/autistic-differences/being-sensory-smart/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sng" strike="noStrike" kern="1200" cap="none" spc="0" normalizeH="0" baseline="0" noProof="0" dirty="0">
                <a:ln>
                  <a:noFill/>
                </a:ln>
                <a:solidFill>
                  <a:schemeClr val="bg1"/>
                </a:solidFill>
                <a:effectLst/>
                <a:uLnTx/>
                <a:uFillTx/>
                <a:latin typeface="Sabon Next LT"/>
                <a:ea typeface="+mn-ea"/>
                <a:cs typeface="+mn-cs"/>
              </a:rPr>
              <a:t>https://autismunderstood.co.uk/autistic-differences/being-sensory-smart-in-more-detail/</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sng" strike="noStrike" kern="1200" cap="none" spc="0" normalizeH="0" baseline="0" noProof="0" dirty="0">
              <a:ln>
                <a:noFill/>
              </a:ln>
              <a:solidFill>
                <a:schemeClr val="bg1"/>
              </a:solidFill>
              <a:effectLst/>
              <a:uLnTx/>
              <a:uFillTx/>
              <a:latin typeface="Sabon Next 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solidFill>
                <a:effectLst/>
                <a:uLnTx/>
                <a:uFillTx/>
                <a:latin typeface="Sabon Next LT"/>
                <a:ea typeface="+mn-ea"/>
                <a:cs typeface="+mn-cs"/>
              </a:rPr>
              <a:t>For more information and examples, see:</a:t>
            </a: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chemeClr val="bg1"/>
              </a:solidFill>
              <a:effectLst/>
              <a:uLnTx/>
              <a:uFillTx/>
              <a:latin typeface="Sabon Next LT"/>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sng" strike="noStrike" kern="1200" cap="none" spc="0" normalizeH="0" baseline="0" noProof="0" dirty="0">
                <a:ln>
                  <a:noFill/>
                </a:ln>
                <a:solidFill>
                  <a:schemeClr val="bg1"/>
                </a:solidFill>
                <a:effectLst/>
                <a:uLnTx/>
                <a:uFillTx/>
                <a:latin typeface="Sabon Next LT"/>
                <a:ea typeface="Calibri" panose="020F0502020204030204" pitchFamily="34" charset="0"/>
                <a:cs typeface="+mn-cs"/>
                <a:hlinkClick r:id="rId3">
                  <a:extLst>
                    <a:ext uri="{A12FA001-AC4F-418D-AE19-62706E023703}">
                      <ahyp:hlinkClr xmlns:ahyp="http://schemas.microsoft.com/office/drawing/2018/hyperlinkcolor" val="tx"/>
                    </a:ext>
                  </a:extLst>
                </a:hlinkClick>
              </a:rPr>
              <a:t>Sensory Circuits - Autism Advice - YouTube</a:t>
            </a:r>
            <a:endParaRPr kumimoji="0" lang="en-GB" sz="1200" b="0" i="0" u="none" strike="noStrike" kern="1200" cap="none" spc="0" normalizeH="0" baseline="0" noProof="0" dirty="0">
              <a:ln>
                <a:noFill/>
              </a:ln>
              <a:solidFill>
                <a:schemeClr val="bg1"/>
              </a:solidFill>
              <a:effectLst/>
              <a:uLnTx/>
              <a:uFillTx/>
              <a:latin typeface="Sabon Next LT"/>
              <a:ea typeface="Calibri" panose="020F0502020204030204" pitchFamily="34" charset="0"/>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sng" strike="noStrike" kern="1200" cap="none" spc="0" normalizeH="0" baseline="0" noProof="0" dirty="0">
                <a:ln>
                  <a:noFill/>
                </a:ln>
                <a:solidFill>
                  <a:schemeClr val="bg1"/>
                </a:solidFill>
                <a:effectLst/>
                <a:uLnTx/>
                <a:uFillTx/>
                <a:latin typeface="Sabon Next LT"/>
                <a:ea typeface="Calibri" panose="020F0502020204030204" pitchFamily="34" charset="0"/>
                <a:cs typeface="+mn-cs"/>
                <a:hlinkClick r:id="rId4">
                  <a:extLst>
                    <a:ext uri="{A12FA001-AC4F-418D-AE19-62706E023703}">
                      <ahyp:hlinkClr xmlns:ahyp="http://schemas.microsoft.com/office/drawing/2018/hyperlinkcolor" val="tx"/>
                    </a:ext>
                  </a:extLst>
                </a:hlinkClick>
              </a:rPr>
              <a:t>Sensory circuit random choice ppt | Teaching Resources (tes.com)</a:t>
            </a:r>
            <a:endParaRPr kumimoji="0" lang="en-GB" sz="1200" b="0" i="0" u="none" strike="noStrike" kern="1200" cap="none" spc="0" normalizeH="0" baseline="0" noProof="0" dirty="0">
              <a:ln>
                <a:noFill/>
              </a:ln>
              <a:solidFill>
                <a:schemeClr val="bg1"/>
              </a:solidFill>
              <a:effectLst/>
              <a:uLnTx/>
              <a:uFillTx/>
              <a:latin typeface="Sabon Next LT"/>
              <a:ea typeface="Calibri" panose="020F0502020204030204" pitchFamily="34" charset="0"/>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solidFill>
                <a:effectLst/>
                <a:uLnTx/>
                <a:uFillTx/>
                <a:latin typeface="Sabon Next LT"/>
                <a:ea typeface="Calibri" panose="020F0502020204030204" pitchFamily="34" charset="0"/>
                <a:cs typeface="+mn-cs"/>
              </a:rPr>
              <a:t> </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sng" strike="noStrike" kern="1200" cap="none" spc="0" normalizeH="0" baseline="0" noProof="0" dirty="0">
                <a:ln>
                  <a:noFill/>
                </a:ln>
                <a:solidFill>
                  <a:schemeClr val="bg1"/>
                </a:solidFill>
                <a:effectLst/>
                <a:uLnTx/>
                <a:uFillTx/>
                <a:latin typeface="Sabon Next LT"/>
                <a:ea typeface="Calibri" panose="020F0502020204030204" pitchFamily="34" charset="0"/>
                <a:cs typeface="+mn-cs"/>
                <a:hlinkClick r:id="rId5">
                  <a:extLst>
                    <a:ext uri="{A12FA001-AC4F-418D-AE19-62706E023703}">
                      <ahyp:hlinkClr xmlns:ahyp="http://schemas.microsoft.com/office/drawing/2018/hyperlinkcolor" val="tx"/>
                    </a:ext>
                  </a:extLst>
                </a:hlinkClick>
              </a:rPr>
              <a:t>Sensory Circuits - Childrens Choice Therapy</a:t>
            </a:r>
            <a:endParaRPr kumimoji="0" lang="en-GB" sz="1200" b="0" i="0" u="none" strike="noStrike" kern="1200" cap="none" spc="0" normalizeH="0" baseline="0" noProof="0" dirty="0">
              <a:ln>
                <a:noFill/>
              </a:ln>
              <a:solidFill>
                <a:schemeClr val="bg1"/>
              </a:solidFill>
              <a:effectLst/>
              <a:uLnTx/>
              <a:uFillTx/>
              <a:latin typeface="Sabon Next LT"/>
              <a:ea typeface="Calibri" panose="020F0502020204030204" pitchFamily="34" charset="0"/>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200" b="0" i="0" u="sng" strike="noStrike" kern="1200" cap="none" spc="0" normalizeH="0" baseline="0" noProof="0" dirty="0">
              <a:ln>
                <a:noFill/>
              </a:ln>
              <a:solidFill>
                <a:schemeClr val="bg1"/>
              </a:solidFill>
              <a:effectLst/>
              <a:uLnTx/>
              <a:uFillTx/>
              <a:latin typeface="Sabon Next LT"/>
              <a:ea typeface="Calibri" panose="020F0502020204030204" pitchFamily="34" charset="0"/>
              <a:cs typeface="+mn-cs"/>
              <a:hlinkClick r:id="" action="ppaction://noaction">
                <a:extLst>
                  <a:ext uri="{A12FA001-AC4F-418D-AE19-62706E023703}">
                    <ahyp:hlinkClr xmlns:ahyp="http://schemas.microsoft.com/office/drawing/2018/hyperlinkcolor" val="tx"/>
                  </a:ext>
                </a:extLst>
              </a:hlinkClick>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1200" b="0" i="0" u="sng" strike="noStrike" kern="1200" cap="none" spc="0" normalizeH="0" baseline="0" noProof="0" dirty="0">
                <a:ln>
                  <a:noFill/>
                </a:ln>
                <a:solidFill>
                  <a:schemeClr val="bg1"/>
                </a:solidFill>
                <a:effectLst/>
                <a:uLnTx/>
                <a:uFillTx/>
                <a:latin typeface="Sabon Next LT"/>
                <a:ea typeface="Calibri" panose="020F0502020204030204" pitchFamily="34" charset="0"/>
                <a:cs typeface="+mn-cs"/>
                <a:hlinkClick r:id="" action="ppaction://noaction">
                  <a:extLst>
                    <a:ext uri="{A12FA001-AC4F-418D-AE19-62706E023703}">
                      <ahyp:hlinkClr xmlns:ahyp="http://schemas.microsoft.com/office/drawing/2018/hyperlinkcolor" val="tx"/>
                    </a:ext>
                  </a:extLst>
                </a:hlinkClick>
              </a:rPr>
              <a:t>What are sensory circuits and how can I use them at school? - </a:t>
            </a:r>
            <a:r>
              <a:rPr kumimoji="0" lang="en-GB" sz="1200" b="0" i="0" u="sng" strike="noStrike" kern="1200" cap="none" spc="0" normalizeH="0" baseline="0" noProof="0" dirty="0" err="1">
                <a:ln>
                  <a:noFill/>
                </a:ln>
                <a:solidFill>
                  <a:schemeClr val="bg1"/>
                </a:solidFill>
                <a:effectLst/>
                <a:uLnTx/>
                <a:uFillTx/>
                <a:latin typeface="Sabon Next LT"/>
                <a:ea typeface="Calibri" panose="020F0502020204030204" pitchFamily="34" charset="0"/>
                <a:cs typeface="+mn-cs"/>
                <a:hlinkClick r:id="rId6">
                  <a:extLst>
                    <a:ext uri="{A12FA001-AC4F-418D-AE19-62706E023703}">
                      <ahyp:hlinkClr xmlns:ahyp="http://schemas.microsoft.com/office/drawing/2018/hyperlinkcolor" val="tx"/>
                    </a:ext>
                  </a:extLst>
                </a:hlinkClick>
              </a:rPr>
              <a:t>GriffinOT</a:t>
            </a:r>
            <a:endParaRPr kumimoji="0" lang="en-GB" sz="1200" b="0" i="0" u="none" strike="noStrike" kern="1200" cap="none" spc="0" normalizeH="0" baseline="0" noProof="0" dirty="0">
              <a:ln>
                <a:noFill/>
              </a:ln>
              <a:solidFill>
                <a:schemeClr val="bg1"/>
              </a:solidFill>
              <a:effectLst/>
              <a:uLnTx/>
              <a:uFillTx/>
              <a:latin typeface="Sabon Next LT"/>
              <a:ea typeface="Calibri" panose="020F0502020204030204" pitchFamily="34" charset="0"/>
              <a:cs typeface="+mn-cs"/>
            </a:endParaRPr>
          </a:p>
          <a:p>
            <a:endParaRPr lang="en-GB" dirty="0"/>
          </a:p>
        </p:txBody>
      </p:sp>
      <p:sp>
        <p:nvSpPr>
          <p:cNvPr id="4" name="Slide Number Placeholder 3"/>
          <p:cNvSpPr>
            <a:spLocks noGrp="1"/>
          </p:cNvSpPr>
          <p:nvPr>
            <p:ph type="sldNum" sz="quarter" idx="5"/>
          </p:nvPr>
        </p:nvSpPr>
        <p:spPr/>
        <p:txBody>
          <a:bodyPr/>
          <a:lstStyle/>
          <a:p>
            <a:fld id="{F5B4513E-F715-448D-AC01-AC33CD0F7F26}" type="slidenum">
              <a:rPr lang="en-GB" smtClean="0"/>
              <a:t>34</a:t>
            </a:fld>
            <a:endParaRPr lang="en-GB"/>
          </a:p>
        </p:txBody>
      </p:sp>
    </p:spTree>
    <p:extLst>
      <p:ext uri="{BB962C8B-B14F-4D97-AF65-F5344CB8AC3E}">
        <p14:creationId xmlns:p14="http://schemas.microsoft.com/office/powerpoint/2010/main" val="402076583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schemeClr val="bg1"/>
                </a:solidFill>
                <a:effectLst/>
                <a:uLnTx/>
                <a:uFillTx/>
                <a:latin typeface="Sabon Next LT"/>
                <a:ea typeface="+mn-ea"/>
                <a:cs typeface="+mn-cs"/>
              </a:rPr>
              <a:t>We all have arousal levels and things we naturally do to regulate them.</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r>
              <a:rPr lang="en-US" dirty="0"/>
              <a:t>Discuss ‘real life’ examples, e.g.:</a:t>
            </a:r>
          </a:p>
          <a:p>
            <a:endParaRPr lang="en-US" dirty="0"/>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kumimoji="0" lang="en-GB" sz="1200" b="0" i="0" u="none" strike="noStrike" kern="1200" cap="none" spc="0" normalizeH="0" baseline="0" noProof="0" dirty="0">
                <a:ln>
                  <a:noFill/>
                </a:ln>
                <a:solidFill>
                  <a:schemeClr val="bg1"/>
                </a:solidFill>
                <a:effectLst/>
                <a:uLnTx/>
                <a:uFillTx/>
                <a:latin typeface="Sabon Next LT"/>
                <a:ea typeface="+mn-ea"/>
                <a:cs typeface="+mn-cs"/>
              </a:rPr>
              <a:t>In the morning we may do something like have a shower or a coffee to wake up from low arousal, etc…. </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kumimoji="0" lang="en-GB" sz="1200" b="0" i="0" u="none" strike="noStrike" kern="1200" cap="none" spc="0" normalizeH="0" baseline="0" noProof="0" dirty="0">
                <a:ln>
                  <a:noFill/>
                </a:ln>
                <a:solidFill>
                  <a:schemeClr val="bg1"/>
                </a:solidFill>
                <a:effectLst/>
                <a:uLnTx/>
                <a:uFillTx/>
                <a:latin typeface="Sabon Next LT"/>
                <a:ea typeface="+mn-ea"/>
                <a:cs typeface="+mn-cs"/>
              </a:rPr>
              <a:t>If stressed we may go for a run </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kumimoji="0" lang="en-GB" sz="1200" b="0" i="0" u="none" strike="noStrike" kern="1200" cap="none" spc="0" normalizeH="0" baseline="0" noProof="0" dirty="0">
                <a:ln>
                  <a:noFill/>
                </a:ln>
                <a:solidFill>
                  <a:schemeClr val="bg1"/>
                </a:solidFill>
                <a:effectLst/>
                <a:uLnTx/>
                <a:uFillTx/>
                <a:latin typeface="Sabon Next LT"/>
                <a:ea typeface="+mn-ea"/>
                <a:cs typeface="+mn-cs"/>
              </a:rPr>
              <a:t>May have a glass of wine to unwind </a:t>
            </a:r>
          </a:p>
          <a:p>
            <a:pPr marL="171450" marR="0" lvl="0" indent="-171450" algn="l" defTabSz="914400" rtl="0" eaLnBrk="1" fontAlgn="auto" latinLnBrk="0" hangingPunct="1">
              <a:lnSpc>
                <a:spcPct val="100000"/>
              </a:lnSpc>
              <a:spcBef>
                <a:spcPts val="0"/>
              </a:spcBef>
              <a:spcAft>
                <a:spcPts val="0"/>
              </a:spcAft>
              <a:buClrTx/>
              <a:buSzTx/>
              <a:buFontTx/>
              <a:buChar char="-"/>
              <a:tabLst/>
              <a:defRPr/>
            </a:pPr>
            <a:endParaRPr kumimoji="0" lang="en-GB" sz="1200" b="0" i="0" u="none" strike="noStrike" kern="1200" cap="none" spc="0" normalizeH="0" baseline="0" noProof="0" dirty="0">
              <a:ln>
                <a:noFill/>
              </a:ln>
              <a:solidFill>
                <a:schemeClr val="bg1"/>
              </a:solidFill>
              <a:effectLst/>
              <a:uLnTx/>
              <a:uFillTx/>
              <a:latin typeface="Sabon Next 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schemeClr val="bg1"/>
              </a:solidFill>
              <a:effectLst/>
              <a:uLnTx/>
              <a:uFillTx/>
              <a:latin typeface="Sabon Next LT"/>
              <a:ea typeface="+mn-ea"/>
              <a:cs typeface="+mn-cs"/>
            </a:endParaRPr>
          </a:p>
          <a:p>
            <a:r>
              <a:rPr lang="en-US" dirty="0"/>
              <a:t> </a:t>
            </a:r>
            <a:endParaRPr lang="en-GB" dirty="0"/>
          </a:p>
        </p:txBody>
      </p:sp>
      <p:sp>
        <p:nvSpPr>
          <p:cNvPr id="4" name="Slide Number Placeholder 3"/>
          <p:cNvSpPr>
            <a:spLocks noGrp="1"/>
          </p:cNvSpPr>
          <p:nvPr>
            <p:ph type="sldNum" sz="quarter" idx="5"/>
          </p:nvPr>
        </p:nvSpPr>
        <p:spPr/>
        <p:txBody>
          <a:bodyPr/>
          <a:lstStyle/>
          <a:p>
            <a:fld id="{8C8E8246-9DB0-4FC3-9466-48FD1F5005F7}" type="slidenum">
              <a:rPr lang="en-GB" smtClean="0"/>
              <a:t>35</a:t>
            </a:fld>
            <a:endParaRPr lang="en-GB"/>
          </a:p>
        </p:txBody>
      </p:sp>
    </p:spTree>
    <p:extLst>
      <p:ext uri="{BB962C8B-B14F-4D97-AF65-F5344CB8AC3E}">
        <p14:creationId xmlns:p14="http://schemas.microsoft.com/office/powerpoint/2010/main" val="264009953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https://youtu.be/zWPL3QPD4p0</a:t>
            </a:r>
          </a:p>
          <a:p>
            <a:r>
              <a:rPr lang="en-GB"/>
              <a:t>4:05 mins</a:t>
            </a:r>
          </a:p>
          <a:p>
            <a:endParaRPr lang="en-GB"/>
          </a:p>
        </p:txBody>
      </p:sp>
      <p:sp>
        <p:nvSpPr>
          <p:cNvPr id="4" name="Slide Number Placeholder 3"/>
          <p:cNvSpPr>
            <a:spLocks noGrp="1"/>
          </p:cNvSpPr>
          <p:nvPr>
            <p:ph type="sldNum" sz="quarter" idx="5"/>
          </p:nvPr>
        </p:nvSpPr>
        <p:spPr/>
        <p:txBody>
          <a:bodyPr/>
          <a:lstStyle/>
          <a:p>
            <a:fld id="{8C8E8246-9DB0-4FC3-9466-48FD1F5005F7}" type="slidenum">
              <a:rPr lang="en-GB" smtClean="0"/>
              <a:t>36</a:t>
            </a:fld>
            <a:endParaRPr lang="en-GB"/>
          </a:p>
        </p:txBody>
      </p:sp>
    </p:spTree>
    <p:extLst>
      <p:ext uri="{BB962C8B-B14F-4D97-AF65-F5344CB8AC3E}">
        <p14:creationId xmlns:p14="http://schemas.microsoft.com/office/powerpoint/2010/main" val="10886761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Autism + environment = outcome (Luke </a:t>
            </a:r>
            <a:r>
              <a:rPr lang="en-US" dirty="0" err="1"/>
              <a:t>Beardon</a:t>
            </a:r>
            <a:r>
              <a:rPr lang="en-US" dirty="0"/>
              <a:t>) </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It is really important to add that young people aim to be “good” and follow the rules like sitting still, giving eye contact etc. and they try their best to follow this, but by doing this they may not be meeting their needs and this may lead to them struggling in the environment – their views are really important for making environments accessible, and it is important to recognise that every young person needs different things to be comfortable – so is your environment a place where it is ok for young people to meet their individual sensory needs?</a:t>
            </a:r>
          </a:p>
          <a:p>
            <a:endParaRPr lang="en-GB" dirty="0"/>
          </a:p>
        </p:txBody>
      </p:sp>
      <p:sp>
        <p:nvSpPr>
          <p:cNvPr id="4" name="Slide Number Placeholder 3"/>
          <p:cNvSpPr>
            <a:spLocks noGrp="1"/>
          </p:cNvSpPr>
          <p:nvPr>
            <p:ph type="sldNum" sz="quarter" idx="5"/>
          </p:nvPr>
        </p:nvSpPr>
        <p:spPr/>
        <p:txBody>
          <a:bodyPr/>
          <a:lstStyle/>
          <a:p>
            <a:fld id="{9268F92D-0733-4CFC-8618-DE8C9235985D}" type="slidenum">
              <a:rPr lang="en-GB" smtClean="0"/>
              <a:t>37</a:t>
            </a:fld>
            <a:endParaRPr lang="en-GB"/>
          </a:p>
        </p:txBody>
      </p:sp>
    </p:spTree>
    <p:extLst>
      <p:ext uri="{BB962C8B-B14F-4D97-AF65-F5344CB8AC3E}">
        <p14:creationId xmlns:p14="http://schemas.microsoft.com/office/powerpoint/2010/main" val="27692317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4729658-1E1A-421B-9341-C6220786B18A}" type="datetime1">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369136" y="6492913"/>
            <a:ext cx="2743200" cy="365125"/>
          </a:xfrm>
        </p:spPr>
        <p:txBody>
          <a:bodyPr/>
          <a:lstStyle/>
          <a:p>
            <a:fld id="{A97568F5-243C-45F1-80A0-2106B97B04B4}" type="slidenum">
              <a:rPr lang="en-GB" smtClean="0"/>
              <a:t>‹#›</a:t>
            </a:fld>
            <a:endParaRPr lang="en-GB"/>
          </a:p>
        </p:txBody>
      </p:sp>
      <p:sp>
        <p:nvSpPr>
          <p:cNvPr id="7" name="Rectangle 6"/>
          <p:cNvSpPr/>
          <p:nvPr userDrawn="1"/>
        </p:nvSpPr>
        <p:spPr>
          <a:xfrm>
            <a:off x="10391" y="-1"/>
            <a:ext cx="12192000" cy="540327"/>
          </a:xfrm>
          <a:prstGeom prst="rect">
            <a:avLst/>
          </a:prstGeom>
          <a:solidFill>
            <a:srgbClr val="BED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428701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22F5349-35C2-4996-97D0-F655AB85B90A}" type="datetime1">
              <a:rPr lang="en-GB" smtClean="0"/>
              <a:t>22/05/2024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9448800" y="6492913"/>
            <a:ext cx="2743200" cy="365125"/>
          </a:xfrm>
        </p:spPr>
        <p:txBody>
          <a:bodyPr/>
          <a:lstStyle/>
          <a:p>
            <a:fld id="{A97568F5-243C-45F1-80A0-2106B97B04B4}" type="slidenum">
              <a:rPr lang="en-GB" smtClean="0"/>
              <a:t>‹#›</a:t>
            </a:fld>
            <a:endParaRPr lang="en-GB"/>
          </a:p>
        </p:txBody>
      </p:sp>
      <p:sp>
        <p:nvSpPr>
          <p:cNvPr id="5" name="Rectangle 4"/>
          <p:cNvSpPr/>
          <p:nvPr userDrawn="1"/>
        </p:nvSpPr>
        <p:spPr>
          <a:xfrm>
            <a:off x="0" y="2498688"/>
            <a:ext cx="12192000" cy="1605517"/>
          </a:xfrm>
          <a:prstGeom prst="rect">
            <a:avLst/>
          </a:prstGeom>
          <a:solidFill>
            <a:srgbClr val="BED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73179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ED5F6358-A8B6-4D6C-8777-79F9FDC57F43}" type="datetime1">
              <a:rPr lang="en-GB" smtClean="0"/>
              <a:t>22/05/2024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9448800" y="6492913"/>
            <a:ext cx="2743200" cy="365125"/>
          </a:xfrm>
        </p:spPr>
        <p:txBody>
          <a:bodyPr/>
          <a:lstStyle/>
          <a:p>
            <a:fld id="{A97568F5-243C-45F1-80A0-2106B97B04B4}" type="slidenum">
              <a:rPr lang="en-GB" smtClean="0"/>
              <a:t>‹#›</a:t>
            </a:fld>
            <a:endParaRPr lang="en-GB"/>
          </a:p>
        </p:txBody>
      </p:sp>
      <p:sp>
        <p:nvSpPr>
          <p:cNvPr id="7" name="Rectangle 6"/>
          <p:cNvSpPr/>
          <p:nvPr userDrawn="1"/>
        </p:nvSpPr>
        <p:spPr>
          <a:xfrm>
            <a:off x="10391" y="-1"/>
            <a:ext cx="12192000" cy="540327"/>
          </a:xfrm>
          <a:prstGeom prst="rect">
            <a:avLst/>
          </a:prstGeom>
          <a:solidFill>
            <a:srgbClr val="BED63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79505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userDrawn="1">
  <p:cSld name="2_Title Slide">
    <p:spTree>
      <p:nvGrpSpPr>
        <p:cNvPr id="1" name=""/>
        <p:cNvGrpSpPr/>
        <p:nvPr/>
      </p:nvGrpSpPr>
      <p:grpSpPr>
        <a:xfrm>
          <a:off x="0" y="0"/>
          <a:ext cx="0" cy="0"/>
          <a:chOff x="0" y="0"/>
          <a:chExt cx="0" cy="0"/>
        </a:xfrm>
      </p:grpSpPr>
      <p:sp>
        <p:nvSpPr>
          <p:cNvPr id="7" name="Rectangle 6" descr="Background colour" title="artefacts"/>
          <p:cNvSpPr/>
          <p:nvPr userDrawn="1"/>
        </p:nvSpPr>
        <p:spPr>
          <a:xfrm>
            <a:off x="0" y="0"/>
            <a:ext cx="12192000" cy="6858000"/>
          </a:xfrm>
          <a:prstGeom prst="rect">
            <a:avLst/>
          </a:prstGeom>
          <a:solidFill>
            <a:srgbClr val="B9B82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067148" y="487951"/>
            <a:ext cx="2661568" cy="962325"/>
          </a:xfrm>
          <a:prstGeom prst="rect">
            <a:avLst/>
          </a:prstGeom>
        </p:spPr>
      </p:pic>
      <p:sp>
        <p:nvSpPr>
          <p:cNvPr id="2" name="Title 1"/>
          <p:cNvSpPr>
            <a:spLocks noGrp="1"/>
          </p:cNvSpPr>
          <p:nvPr>
            <p:ph type="title"/>
          </p:nvPr>
        </p:nvSpPr>
        <p:spPr>
          <a:xfrm>
            <a:off x="586800" y="1807200"/>
            <a:ext cx="10515600" cy="1116000"/>
          </a:xfrm>
        </p:spPr>
        <p:txBody>
          <a:bodyPr/>
          <a:lstStyle>
            <a:lvl1pPr>
              <a:defRPr>
                <a:solidFill>
                  <a:schemeClr val="tx1"/>
                </a:solidFill>
              </a:defRPr>
            </a:lvl1pPr>
          </a:lstStyle>
          <a:p>
            <a:r>
              <a:rPr lang="en-US"/>
              <a:t>Click to edit Master title style</a:t>
            </a:r>
          </a:p>
        </p:txBody>
      </p:sp>
      <p:sp>
        <p:nvSpPr>
          <p:cNvPr id="6" name="Text Placeholder 5"/>
          <p:cNvSpPr>
            <a:spLocks noGrp="1"/>
          </p:cNvSpPr>
          <p:nvPr>
            <p:ph type="body" sz="quarter" idx="10" hasCustomPrompt="1"/>
          </p:nvPr>
        </p:nvSpPr>
        <p:spPr>
          <a:xfrm>
            <a:off x="586800" y="2678400"/>
            <a:ext cx="5278438" cy="742950"/>
          </a:xfrm>
        </p:spPr>
        <p:txBody>
          <a:bodyPr>
            <a:normAutofit/>
          </a:bodyPr>
          <a:lstStyle>
            <a:lvl1pPr marL="0" indent="0">
              <a:buNone/>
              <a:defRPr sz="2400" b="1">
                <a:solidFill>
                  <a:schemeClr val="tx1"/>
                </a:solidFill>
              </a:defRPr>
            </a:lvl1pPr>
          </a:lstStyle>
          <a:p>
            <a:pPr lvl="0"/>
            <a:r>
              <a:rPr lang="en-US"/>
              <a:t>Sub-heading</a:t>
            </a:r>
          </a:p>
        </p:txBody>
      </p:sp>
      <p:pic>
        <p:nvPicPr>
          <p:cNvPr id="4" name="Picture 3"/>
          <p:cNvPicPr>
            <a:picLocks noChangeAspect="1"/>
          </p:cNvPicPr>
          <p:nvPr userDrawn="1"/>
        </p:nvPicPr>
        <p:blipFill>
          <a:blip r:embed="rId3"/>
          <a:stretch>
            <a:fillRect/>
          </a:stretch>
        </p:blipFill>
        <p:spPr>
          <a:xfrm>
            <a:off x="583911" y="3517900"/>
            <a:ext cx="11023600" cy="2755900"/>
          </a:xfrm>
          <a:prstGeom prst="rect">
            <a:avLst/>
          </a:prstGeom>
        </p:spPr>
      </p:pic>
    </p:spTree>
    <p:extLst>
      <p:ext uri="{BB962C8B-B14F-4D97-AF65-F5344CB8AC3E}">
        <p14:creationId xmlns:p14="http://schemas.microsoft.com/office/powerpoint/2010/main" val="3520088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415600" y="2867800"/>
            <a:ext cx="11360800" cy="11224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4800"/>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15" name="Google Shape;15;p3"/>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234309834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41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BB118BA-F2D9-4E3B-B9D6-784B73C30B47}" type="datetime1">
              <a:rPr lang="en-GB" smtClean="0"/>
              <a:t>22/05/2024</a:t>
            </a:fld>
            <a:endParaRPr lang="en-GB"/>
          </a:p>
        </p:txBody>
      </p:sp>
      <p:sp>
        <p:nvSpPr>
          <p:cNvPr id="5" name="Footer Placeholder 4"/>
          <p:cNvSpPr>
            <a:spLocks noGrp="1"/>
          </p:cNvSpPr>
          <p:nvPr>
            <p:ph type="ftr" sz="quarter" idx="3"/>
          </p:nvPr>
        </p:nvSpPr>
        <p:spPr>
          <a:xfrm>
            <a:off x="4038600" y="635641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41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97568F5-243C-45F1-80A0-2106B97B04B4}" type="slidenum">
              <a:rPr lang="en-GB" smtClean="0"/>
              <a:t>‹#›</a:t>
            </a:fld>
            <a:endParaRPr lang="en-GB"/>
          </a:p>
        </p:txBody>
      </p:sp>
    </p:spTree>
    <p:extLst>
      <p:ext uri="{BB962C8B-B14F-4D97-AF65-F5344CB8AC3E}">
        <p14:creationId xmlns:p14="http://schemas.microsoft.com/office/powerpoint/2010/main" val="3734215367"/>
      </p:ext>
    </p:extLst>
  </p:cSld>
  <p:clrMap bg1="lt1" tx1="dk1" bg2="lt2" tx2="dk2" accent1="accent1" accent2="accent2" accent3="accent3" accent4="accent4" accent5="accent5" accent6="accent6" hlink="hlink" folHlink="folHlink"/>
  <p:sldLayoutIdLst>
    <p:sldLayoutId id="2147483694" r:id="rId1"/>
    <p:sldLayoutId id="2147483695" r:id="rId2"/>
    <p:sldLayoutId id="2147483696" r:id="rId3"/>
    <p:sldLayoutId id="2147483698" r:id="rId4"/>
    <p:sldLayoutId id="2147483701" r:id="rId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3.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video" Target="https://www.youtube.com/embed/aPknwW8mPAM?feature=oembed" TargetMode="External"/><Relationship Id="rId5" Type="http://schemas.openxmlformats.org/officeDocument/2006/relationships/image" Target="../media/image20.png"/><Relationship Id="rId4" Type="http://schemas.openxmlformats.org/officeDocument/2006/relationships/image" Target="../media/image19.jpeg"/></Relationships>
</file>

<file path=ppt/slides/_rels/slide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8" Type="http://schemas.openxmlformats.org/officeDocument/2006/relationships/diagramData" Target="../diagrams/data4.xml"/><Relationship Id="rId3" Type="http://schemas.openxmlformats.org/officeDocument/2006/relationships/image" Target="../media/image22.png"/><Relationship Id="rId7" Type="http://schemas.openxmlformats.org/officeDocument/2006/relationships/image" Target="../media/image26.png"/><Relationship Id="rId12" Type="http://schemas.microsoft.com/office/2007/relationships/diagramDrawing" Target="../diagrams/drawing4.xml"/><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image" Target="../media/image25.png"/><Relationship Id="rId11" Type="http://schemas.openxmlformats.org/officeDocument/2006/relationships/diagramColors" Target="../diagrams/colors4.xml"/><Relationship Id="rId5" Type="http://schemas.openxmlformats.org/officeDocument/2006/relationships/image" Target="../media/image24.png"/><Relationship Id="rId10" Type="http://schemas.openxmlformats.org/officeDocument/2006/relationships/diagramQuickStyle" Target="../diagrams/quickStyle4.xml"/><Relationship Id="rId4" Type="http://schemas.openxmlformats.org/officeDocument/2006/relationships/image" Target="../media/image23.png"/><Relationship Id="rId9" Type="http://schemas.openxmlformats.org/officeDocument/2006/relationships/diagramLayout" Target="../diagrams/layout4.xml"/></Relationships>
</file>

<file path=ppt/slides/_rels/slide8.xml.rels><?xml version="1.0" encoding="UTF-8" standalone="yes"?>
<Relationships xmlns="http://schemas.openxmlformats.org/package/2006/relationships"><Relationship Id="rId8" Type="http://schemas.openxmlformats.org/officeDocument/2006/relationships/diagramQuickStyle" Target="../diagrams/quickStyle5.xml"/><Relationship Id="rId3" Type="http://schemas.openxmlformats.org/officeDocument/2006/relationships/image" Target="../media/image27.png"/><Relationship Id="rId7" Type="http://schemas.openxmlformats.org/officeDocument/2006/relationships/diagramLayout" Target="../diagrams/layout5.xml"/><Relationship Id="rId2" Type="http://schemas.openxmlformats.org/officeDocument/2006/relationships/notesSlide" Target="../notesSlides/notesSlide8.xml"/><Relationship Id="rId1" Type="http://schemas.openxmlformats.org/officeDocument/2006/relationships/slideLayout" Target="../slideLayouts/slideLayout3.xml"/><Relationship Id="rId6" Type="http://schemas.openxmlformats.org/officeDocument/2006/relationships/diagramData" Target="../diagrams/data5.xml"/><Relationship Id="rId5" Type="http://schemas.openxmlformats.org/officeDocument/2006/relationships/image" Target="../media/image29.png"/><Relationship Id="rId10" Type="http://schemas.microsoft.com/office/2007/relationships/diagramDrawing" Target="../diagrams/drawing5.xml"/><Relationship Id="rId4" Type="http://schemas.openxmlformats.org/officeDocument/2006/relationships/image" Target="../media/image28.png"/><Relationship Id="rId9" Type="http://schemas.openxmlformats.org/officeDocument/2006/relationships/diagramColors" Target="../diagrams/colors5.xml"/></Relationships>
</file>

<file path=ppt/slides/_rels/slide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8" Type="http://schemas.openxmlformats.org/officeDocument/2006/relationships/diagramQuickStyle" Target="../diagrams/quickStyle6.xml"/><Relationship Id="rId3" Type="http://schemas.openxmlformats.org/officeDocument/2006/relationships/image" Target="../media/image31.png"/><Relationship Id="rId7" Type="http://schemas.openxmlformats.org/officeDocument/2006/relationships/diagramLayout" Target="../diagrams/layout6.xml"/><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diagramData" Target="../diagrams/data6.xml"/><Relationship Id="rId5" Type="http://schemas.openxmlformats.org/officeDocument/2006/relationships/image" Target="../media/image33.png"/><Relationship Id="rId10" Type="http://schemas.microsoft.com/office/2007/relationships/diagramDrawing" Target="../diagrams/drawing6.xml"/><Relationship Id="rId4" Type="http://schemas.openxmlformats.org/officeDocument/2006/relationships/image" Target="../media/image32.png"/><Relationship Id="rId9" Type="http://schemas.openxmlformats.org/officeDocument/2006/relationships/diagramColors" Target="../diagrams/colors6.xml"/></Relationships>
</file>

<file path=ppt/slides/_rels/slide11.xml.rels><?xml version="1.0" encoding="UTF-8" standalone="yes"?>
<Relationships xmlns="http://schemas.openxmlformats.org/package/2006/relationships"><Relationship Id="rId8" Type="http://schemas.openxmlformats.org/officeDocument/2006/relationships/diagramColors" Target="../diagrams/colors7.xml"/><Relationship Id="rId3" Type="http://schemas.openxmlformats.org/officeDocument/2006/relationships/image" Target="../media/image34.png"/><Relationship Id="rId7" Type="http://schemas.openxmlformats.org/officeDocument/2006/relationships/diagramQuickStyle" Target="../diagrams/quickStyle7.xml"/><Relationship Id="rId2" Type="http://schemas.openxmlformats.org/officeDocument/2006/relationships/notesSlide" Target="../notesSlides/notesSlide11.xml"/><Relationship Id="rId1" Type="http://schemas.openxmlformats.org/officeDocument/2006/relationships/slideLayout" Target="../slideLayouts/slideLayout3.xml"/><Relationship Id="rId6" Type="http://schemas.openxmlformats.org/officeDocument/2006/relationships/diagramLayout" Target="../diagrams/layout7.xml"/><Relationship Id="rId5" Type="http://schemas.openxmlformats.org/officeDocument/2006/relationships/diagramData" Target="../diagrams/data7.xml"/><Relationship Id="rId10" Type="http://schemas.openxmlformats.org/officeDocument/2006/relationships/image" Target="../media/image36.jpeg"/><Relationship Id="rId4" Type="http://schemas.openxmlformats.org/officeDocument/2006/relationships/image" Target="../media/image35.png"/><Relationship Id="rId9" Type="http://schemas.microsoft.com/office/2007/relationships/diagramDrawing" Target="../diagrams/drawing7.xml"/></Relationships>
</file>

<file path=ppt/slides/_rels/slide1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8" Type="http://schemas.openxmlformats.org/officeDocument/2006/relationships/diagramColors" Target="../diagrams/colors8.xml"/><Relationship Id="rId3" Type="http://schemas.openxmlformats.org/officeDocument/2006/relationships/image" Target="../media/image38.png"/><Relationship Id="rId7" Type="http://schemas.openxmlformats.org/officeDocument/2006/relationships/diagramQuickStyle" Target="../diagrams/quickStyle8.xml"/><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diagramLayout" Target="../diagrams/layout8.xml"/><Relationship Id="rId5" Type="http://schemas.openxmlformats.org/officeDocument/2006/relationships/diagramData" Target="../diagrams/data8.xml"/><Relationship Id="rId4" Type="http://schemas.openxmlformats.org/officeDocument/2006/relationships/image" Target="../media/image39.png"/><Relationship Id="rId9" Type="http://schemas.microsoft.com/office/2007/relationships/diagramDrawing" Target="../diagrams/drawing8.xml"/></Relationships>
</file>

<file path=ppt/slides/_rels/slide14.xml.rels><?xml version="1.0" encoding="UTF-8" standalone="yes"?>
<Relationships xmlns="http://schemas.openxmlformats.org/package/2006/relationships"><Relationship Id="rId8" Type="http://schemas.openxmlformats.org/officeDocument/2006/relationships/diagramLayout" Target="../diagrams/layout9.xml"/><Relationship Id="rId3" Type="http://schemas.openxmlformats.org/officeDocument/2006/relationships/image" Target="../media/image40.png"/><Relationship Id="rId7" Type="http://schemas.openxmlformats.org/officeDocument/2006/relationships/diagramData" Target="../diagrams/data9.xml"/><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43.png"/><Relationship Id="rId11" Type="http://schemas.microsoft.com/office/2007/relationships/diagramDrawing" Target="../diagrams/drawing9.xml"/><Relationship Id="rId5" Type="http://schemas.openxmlformats.org/officeDocument/2006/relationships/image" Target="../media/image42.png"/><Relationship Id="rId10" Type="http://schemas.openxmlformats.org/officeDocument/2006/relationships/diagramColors" Target="../diagrams/colors9.xml"/><Relationship Id="rId4" Type="http://schemas.openxmlformats.org/officeDocument/2006/relationships/image" Target="../media/image41.png"/><Relationship Id="rId9" Type="http://schemas.openxmlformats.org/officeDocument/2006/relationships/diagramQuickStyle" Target="../diagrams/quickStyle9.xml"/></Relationships>
</file>

<file path=ppt/slides/_rels/slide15.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15.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8" Type="http://schemas.openxmlformats.org/officeDocument/2006/relationships/diagramQuickStyle" Target="../diagrams/quickStyle10.xml"/><Relationship Id="rId3" Type="http://schemas.openxmlformats.org/officeDocument/2006/relationships/image" Target="../media/image45.png"/><Relationship Id="rId7" Type="http://schemas.openxmlformats.org/officeDocument/2006/relationships/diagramLayout" Target="../diagrams/layout10.xml"/><Relationship Id="rId2" Type="http://schemas.openxmlformats.org/officeDocument/2006/relationships/notesSlide" Target="../notesSlides/notesSlide16.xml"/><Relationship Id="rId1" Type="http://schemas.openxmlformats.org/officeDocument/2006/relationships/slideLayout" Target="../slideLayouts/slideLayout3.xml"/><Relationship Id="rId6" Type="http://schemas.openxmlformats.org/officeDocument/2006/relationships/diagramData" Target="../diagrams/data10.xml"/><Relationship Id="rId5" Type="http://schemas.openxmlformats.org/officeDocument/2006/relationships/hyperlink" Target="https://www.marksandspencer.com/l/kids/easy-dressing" TargetMode="External"/><Relationship Id="rId10" Type="http://schemas.microsoft.com/office/2007/relationships/diagramDrawing" Target="../diagrams/drawing10.xml"/><Relationship Id="rId4" Type="http://schemas.openxmlformats.org/officeDocument/2006/relationships/image" Target="../media/image46.png"/><Relationship Id="rId9" Type="http://schemas.openxmlformats.org/officeDocument/2006/relationships/diagramColors" Target="../diagrams/colors10.xml"/></Relationships>
</file>

<file path=ppt/slides/_rels/slide17.xml.rels><?xml version="1.0" encoding="UTF-8" standalone="yes"?>
<Relationships xmlns="http://schemas.openxmlformats.org/package/2006/relationships"><Relationship Id="rId8" Type="http://schemas.openxmlformats.org/officeDocument/2006/relationships/diagramQuickStyle" Target="../diagrams/quickStyle11.xml"/><Relationship Id="rId3" Type="http://schemas.openxmlformats.org/officeDocument/2006/relationships/image" Target="../media/image47.png"/><Relationship Id="rId7" Type="http://schemas.openxmlformats.org/officeDocument/2006/relationships/diagramLayout" Target="../diagrams/layout11.xml"/><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diagramData" Target="../diagrams/data11.xml"/><Relationship Id="rId5" Type="http://schemas.openxmlformats.org/officeDocument/2006/relationships/image" Target="../media/image49.png"/><Relationship Id="rId10" Type="http://schemas.microsoft.com/office/2007/relationships/diagramDrawing" Target="../diagrams/drawing11.xml"/><Relationship Id="rId4" Type="http://schemas.openxmlformats.org/officeDocument/2006/relationships/image" Target="../media/image48.png"/><Relationship Id="rId9" Type="http://schemas.openxmlformats.org/officeDocument/2006/relationships/diagramColors" Target="../diagrams/colors11.xml"/></Relationships>
</file>

<file path=ppt/slides/_rels/slide18.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8" Type="http://schemas.openxmlformats.org/officeDocument/2006/relationships/diagramLayout" Target="../diagrams/layout12.xml"/><Relationship Id="rId3" Type="http://schemas.openxmlformats.org/officeDocument/2006/relationships/image" Target="../media/image51.png"/><Relationship Id="rId7" Type="http://schemas.openxmlformats.org/officeDocument/2006/relationships/diagramData" Target="../diagrams/data12.xml"/><Relationship Id="rId12" Type="http://schemas.openxmlformats.org/officeDocument/2006/relationships/image" Target="../media/image53.jpeg"/><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image" Target="../media/image97.png"/><Relationship Id="rId11" Type="http://schemas.microsoft.com/office/2007/relationships/diagramDrawing" Target="../diagrams/drawing12.xml"/><Relationship Id="rId5" Type="http://schemas.openxmlformats.org/officeDocument/2006/relationships/customXml" Target="../ink/ink1.xml"/><Relationship Id="rId10" Type="http://schemas.openxmlformats.org/officeDocument/2006/relationships/diagramColors" Target="../diagrams/colors12.xml"/><Relationship Id="rId4" Type="http://schemas.openxmlformats.org/officeDocument/2006/relationships/image" Target="../media/image52.png"/><Relationship Id="rId9" Type="http://schemas.openxmlformats.org/officeDocument/2006/relationships/diagramQuickStyle" Target="../diagrams/quickStyle12.xml"/></Relationships>
</file>

<file path=ppt/slides/_rels/slide20.xml.rels><?xml version="1.0" encoding="UTF-8" standalone="yes"?>
<Relationships xmlns="http://schemas.openxmlformats.org/package/2006/relationships"><Relationship Id="rId8" Type="http://schemas.openxmlformats.org/officeDocument/2006/relationships/diagramQuickStyle" Target="../diagrams/quickStyle13.xml"/><Relationship Id="rId3" Type="http://schemas.openxmlformats.org/officeDocument/2006/relationships/image" Target="../media/image54.png"/><Relationship Id="rId7" Type="http://schemas.openxmlformats.org/officeDocument/2006/relationships/diagramLayout" Target="../diagrams/layout13.xml"/><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diagramData" Target="../diagrams/data13.xml"/><Relationship Id="rId5" Type="http://schemas.openxmlformats.org/officeDocument/2006/relationships/image" Target="../media/image56.png"/><Relationship Id="rId10" Type="http://schemas.microsoft.com/office/2007/relationships/diagramDrawing" Target="../diagrams/drawing13.xml"/><Relationship Id="rId4" Type="http://schemas.openxmlformats.org/officeDocument/2006/relationships/image" Target="../media/image55.png"/><Relationship Id="rId9" Type="http://schemas.openxmlformats.org/officeDocument/2006/relationships/diagramColors" Target="../diagrams/colors13.xml"/></Relationships>
</file>

<file path=ppt/slides/_rels/slide2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image" Target="../media/image59.png"/><Relationship Id="rId4" Type="http://schemas.openxmlformats.org/officeDocument/2006/relationships/image" Target="../media/image58.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video" Target="https://www.youtube.com/embed/Oquc160D1dw?start=3&amp;feature=oembed" TargetMode="External"/><Relationship Id="rId5" Type="http://schemas.openxmlformats.org/officeDocument/2006/relationships/image" Target="../media/image57.png"/><Relationship Id="rId4" Type="http://schemas.openxmlformats.org/officeDocument/2006/relationships/image" Target="../media/image60.jpeg"/></Relationships>
</file>

<file path=ppt/slides/_rels/slide2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8" Type="http://schemas.openxmlformats.org/officeDocument/2006/relationships/diagramData" Target="../diagrams/data14.xml"/><Relationship Id="rId3" Type="http://schemas.openxmlformats.org/officeDocument/2006/relationships/image" Target="../media/image61.png"/><Relationship Id="rId7" Type="http://schemas.openxmlformats.org/officeDocument/2006/relationships/image" Target="../media/image64.png"/><Relationship Id="rId12" Type="http://schemas.microsoft.com/office/2007/relationships/diagramDrawing" Target="../diagrams/drawing14.xml"/><Relationship Id="rId2" Type="http://schemas.openxmlformats.org/officeDocument/2006/relationships/notesSlide" Target="../notesSlides/notesSlide24.xml"/><Relationship Id="rId1" Type="http://schemas.openxmlformats.org/officeDocument/2006/relationships/slideLayout" Target="../slideLayouts/slideLayout3.xml"/><Relationship Id="rId6" Type="http://schemas.openxmlformats.org/officeDocument/2006/relationships/image" Target="../media/image63.png"/><Relationship Id="rId11" Type="http://schemas.openxmlformats.org/officeDocument/2006/relationships/diagramColors" Target="../diagrams/colors14.xml"/><Relationship Id="rId5" Type="http://schemas.openxmlformats.org/officeDocument/2006/relationships/hyperlink" Target="https://www.sensorydirect.com/weighted-hoody-blue" TargetMode="External"/><Relationship Id="rId10" Type="http://schemas.openxmlformats.org/officeDocument/2006/relationships/diagramQuickStyle" Target="../diagrams/quickStyle14.xml"/><Relationship Id="rId4" Type="http://schemas.openxmlformats.org/officeDocument/2006/relationships/image" Target="../media/image62.png"/><Relationship Id="rId9" Type="http://schemas.openxmlformats.org/officeDocument/2006/relationships/diagramLayout" Target="../diagrams/layout14.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video" Target="https://www.youtube.com/embed/ueDQjhJDqIg?start=2&amp;feature=oembed" TargetMode="External"/><Relationship Id="rId5" Type="http://schemas.openxmlformats.org/officeDocument/2006/relationships/image" Target="../media/image59.png"/><Relationship Id="rId4" Type="http://schemas.openxmlformats.org/officeDocument/2006/relationships/image" Target="../media/image65.jpeg"/></Relationships>
</file>

<file path=ppt/slides/_rels/slide26.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diagramData" Target="../diagrams/data15.xml"/><Relationship Id="rId7" Type="http://schemas.microsoft.com/office/2007/relationships/diagramDrawing" Target="../diagrams/drawing15.xml"/><Relationship Id="rId2" Type="http://schemas.openxmlformats.org/officeDocument/2006/relationships/notesSlide" Target="../notesSlides/notesSlide27.xml"/><Relationship Id="rId1" Type="http://schemas.openxmlformats.org/officeDocument/2006/relationships/slideLayout" Target="../slideLayouts/slideLayout3.xml"/><Relationship Id="rId6" Type="http://schemas.openxmlformats.org/officeDocument/2006/relationships/diagramColors" Target="../diagrams/colors15.xml"/><Relationship Id="rId5" Type="http://schemas.openxmlformats.org/officeDocument/2006/relationships/diagramQuickStyle" Target="../diagrams/quickStyle15.xml"/><Relationship Id="rId4" Type="http://schemas.openxmlformats.org/officeDocument/2006/relationships/diagramLayout" Target="../diagrams/layout15.xml"/></Relationships>
</file>

<file path=ppt/slides/_rels/slide28.xml.rels><?xml version="1.0" encoding="UTF-8" standalone="yes"?>
<Relationships xmlns="http://schemas.openxmlformats.org/package/2006/relationships"><Relationship Id="rId8" Type="http://schemas.microsoft.com/office/2007/relationships/diagramDrawing" Target="../diagrams/drawing16.xml"/><Relationship Id="rId3" Type="http://schemas.openxmlformats.org/officeDocument/2006/relationships/image" Target="../media/image67.png"/><Relationship Id="rId7" Type="http://schemas.openxmlformats.org/officeDocument/2006/relationships/diagramColors" Target="../diagrams/colors16.xml"/><Relationship Id="rId2" Type="http://schemas.openxmlformats.org/officeDocument/2006/relationships/notesSlide" Target="../notesSlides/notesSlide28.xml"/><Relationship Id="rId1" Type="http://schemas.openxmlformats.org/officeDocument/2006/relationships/slideLayout" Target="../slideLayouts/slideLayout3.xml"/><Relationship Id="rId6" Type="http://schemas.openxmlformats.org/officeDocument/2006/relationships/diagramQuickStyle" Target="../diagrams/quickStyle16.xml"/><Relationship Id="rId5" Type="http://schemas.openxmlformats.org/officeDocument/2006/relationships/diagramLayout" Target="../diagrams/layout16.xml"/><Relationship Id="rId4" Type="http://schemas.openxmlformats.org/officeDocument/2006/relationships/diagramData" Target="../diagrams/data16.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video" Target="https://www.youtube.com/embed/uCRlDvr9Ryg?feature=oembed" TargetMode="External"/><Relationship Id="rId5" Type="http://schemas.openxmlformats.org/officeDocument/2006/relationships/image" Target="../media/image58.png"/><Relationship Id="rId4" Type="http://schemas.openxmlformats.org/officeDocument/2006/relationships/image" Target="../media/image68.jpeg"/></Relationships>
</file>

<file path=ppt/slides/_rels/slide30.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30.xml"/><Relationship Id="rId1" Type="http://schemas.openxmlformats.org/officeDocument/2006/relationships/slideLayout" Target="../slideLayouts/slideLayout3.xml"/><Relationship Id="rId4" Type="http://schemas.openxmlformats.org/officeDocument/2006/relationships/image" Target="../media/image70.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video" Target="https://www.youtube.com/embed/gyMOSsg3Nps?start=91&amp;feature=oembed" TargetMode="External"/><Relationship Id="rId4" Type="http://schemas.openxmlformats.org/officeDocument/2006/relationships/image" Target="../media/image71.jpeg"/></Relationships>
</file>

<file path=ppt/slides/_rels/slide32.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8" Type="http://schemas.microsoft.com/office/2007/relationships/diagramDrawing" Target="../diagrams/drawing17.xml"/><Relationship Id="rId3" Type="http://schemas.openxmlformats.org/officeDocument/2006/relationships/image" Target="../media/image72.png"/><Relationship Id="rId7" Type="http://schemas.openxmlformats.org/officeDocument/2006/relationships/diagramColors" Target="../diagrams/colors17.xml"/><Relationship Id="rId2" Type="http://schemas.openxmlformats.org/officeDocument/2006/relationships/notesSlide" Target="../notesSlides/notesSlide32.xml"/><Relationship Id="rId1" Type="http://schemas.openxmlformats.org/officeDocument/2006/relationships/slideLayout" Target="../slideLayouts/slideLayout3.xml"/><Relationship Id="rId6" Type="http://schemas.openxmlformats.org/officeDocument/2006/relationships/diagramQuickStyle" Target="../diagrams/quickStyle17.xml"/><Relationship Id="rId5" Type="http://schemas.openxmlformats.org/officeDocument/2006/relationships/diagramLayout" Target="../diagrams/layout17.xml"/><Relationship Id="rId4" Type="http://schemas.openxmlformats.org/officeDocument/2006/relationships/diagramData" Target="../diagrams/data17.xml"/></Relationships>
</file>

<file path=ppt/slides/_rels/slide34.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notesSlide" Target="../notesSlides/notesSlide34.xml"/><Relationship Id="rId1" Type="http://schemas.openxmlformats.org/officeDocument/2006/relationships/slideLayout" Target="../slideLayouts/slideLayout3.xml"/><Relationship Id="rId5" Type="http://schemas.openxmlformats.org/officeDocument/2006/relationships/image" Target="../media/image76.png"/><Relationship Id="rId4" Type="http://schemas.openxmlformats.org/officeDocument/2006/relationships/image" Target="../media/image75.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video" Target="https://www.youtube.com/embed/zWPL3QPD4p0?feature=oembed" TargetMode="External"/><Relationship Id="rId4" Type="http://schemas.openxmlformats.org/officeDocument/2006/relationships/image" Target="../media/image77.jpeg"/></Relationships>
</file>

<file path=ppt/slides/_rels/slide37.xml.rels><?xml version="1.0" encoding="UTF-8" standalone="yes"?>
<Relationships xmlns="http://schemas.openxmlformats.org/package/2006/relationships"><Relationship Id="rId3" Type="http://schemas.openxmlformats.org/officeDocument/2006/relationships/diagramData" Target="../diagrams/data18.xml"/><Relationship Id="rId7" Type="http://schemas.microsoft.com/office/2007/relationships/diagramDrawing" Target="../diagrams/drawing18.xml"/><Relationship Id="rId2" Type="http://schemas.openxmlformats.org/officeDocument/2006/relationships/notesSlide" Target="../notesSlides/notesSlide36.xml"/><Relationship Id="rId1" Type="http://schemas.openxmlformats.org/officeDocument/2006/relationships/slideLayout" Target="../slideLayouts/slideLayout3.xml"/><Relationship Id="rId6" Type="http://schemas.openxmlformats.org/officeDocument/2006/relationships/diagramColors" Target="../diagrams/colors18.xml"/><Relationship Id="rId5" Type="http://schemas.openxmlformats.org/officeDocument/2006/relationships/diagramQuickStyle" Target="../diagrams/quickStyle18.xml"/><Relationship Id="rId4" Type="http://schemas.openxmlformats.org/officeDocument/2006/relationships/diagramLayout" Target="../diagrams/layout18.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1D3A4-66E1-6CA1-7F41-E574F1E1E25A}"/>
              </a:ext>
            </a:extLst>
          </p:cNvPr>
          <p:cNvSpPr>
            <a:spLocks noGrp="1"/>
          </p:cNvSpPr>
          <p:nvPr>
            <p:ph type="title"/>
          </p:nvPr>
        </p:nvSpPr>
        <p:spPr>
          <a:xfrm>
            <a:off x="838199" y="155861"/>
            <a:ext cx="10515600" cy="1325563"/>
          </a:xfrm>
        </p:spPr>
        <p:txBody>
          <a:bodyPr>
            <a:noAutofit/>
          </a:bodyPr>
          <a:lstStyle/>
          <a:p>
            <a:pPr algn="ctr"/>
            <a:br>
              <a:rPr lang="en-GB" sz="4800" b="1"/>
            </a:br>
            <a:r>
              <a:rPr lang="en-GB" sz="4800" b="1"/>
              <a:t>Sensory Processing</a:t>
            </a:r>
            <a:br>
              <a:rPr lang="en-GB" sz="4800" b="1"/>
            </a:br>
            <a:endParaRPr lang="en-GB" sz="4800" b="1"/>
          </a:p>
        </p:txBody>
      </p:sp>
      <p:graphicFrame>
        <p:nvGraphicFramePr>
          <p:cNvPr id="3" name="Content Placeholder 3">
            <a:extLst>
              <a:ext uri="{FF2B5EF4-FFF2-40B4-BE49-F238E27FC236}">
                <a16:creationId xmlns:a16="http://schemas.microsoft.com/office/drawing/2014/main" id="{1985EBD3-73CD-006C-2377-AD0E26E7512A}"/>
              </a:ext>
            </a:extLst>
          </p:cNvPr>
          <p:cNvGraphicFramePr>
            <a:graphicFrameLocks/>
          </p:cNvGraphicFramePr>
          <p:nvPr>
            <p:extLst>
              <p:ext uri="{D42A27DB-BD31-4B8C-83A1-F6EECF244321}">
                <p14:modId xmlns:p14="http://schemas.microsoft.com/office/powerpoint/2010/main" val="2473870604"/>
              </p:ext>
            </p:extLst>
          </p:nvPr>
        </p:nvGraphicFramePr>
        <p:xfrm>
          <a:off x="1872344" y="1317171"/>
          <a:ext cx="8980714" cy="52469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798862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Shape 348"/>
        <p:cNvGrpSpPr/>
        <p:nvPr/>
      </p:nvGrpSpPr>
      <p:grpSpPr>
        <a:xfrm>
          <a:off x="0" y="0"/>
          <a:ext cx="0" cy="0"/>
          <a:chOff x="0" y="0"/>
          <a:chExt cx="0" cy="0"/>
        </a:xfrm>
      </p:grpSpPr>
      <p:sp>
        <p:nvSpPr>
          <p:cNvPr id="349" name="Google Shape;349;p59"/>
          <p:cNvSpPr txBox="1">
            <a:spLocks noGrp="1"/>
          </p:cNvSpPr>
          <p:nvPr>
            <p:ph type="title"/>
          </p:nvPr>
        </p:nvSpPr>
        <p:spPr>
          <a:xfrm>
            <a:off x="838199" y="588591"/>
            <a:ext cx="10515600" cy="616451"/>
          </a:xfrm>
          <a:prstGeom prst="rect">
            <a:avLst/>
          </a:prstGeom>
          <a:noFill/>
          <a:ln>
            <a:noFill/>
          </a:ln>
        </p:spPr>
        <p:txBody>
          <a:bodyPr spcFirstLastPara="1" vert="horz" wrap="square" lIns="91433" tIns="45700" rIns="91433" bIns="45700" rtlCol="0" anchor="ctr" anchorCtr="0">
            <a:normAutofit fontScale="90000"/>
          </a:bodyPr>
          <a:lstStyle/>
          <a:p>
            <a:pPr algn="ctr">
              <a:spcBef>
                <a:spcPts val="0"/>
              </a:spcBef>
              <a:buClr>
                <a:schemeClr val="dk1"/>
              </a:buClr>
              <a:buSzPts val="3300"/>
            </a:pPr>
            <a:r>
              <a:rPr lang="en-GB" sz="5300" b="1">
                <a:latin typeface="+mn-lt"/>
              </a:rPr>
              <a:t>Our Senses</a:t>
            </a:r>
            <a:br>
              <a:rPr lang="en-GB" sz="3600"/>
            </a:br>
            <a:endParaRPr sz="3333">
              <a:latin typeface="Arial"/>
              <a:ea typeface="Arial"/>
              <a:cs typeface="Arial"/>
              <a:sym typeface="Arial"/>
            </a:endParaRPr>
          </a:p>
        </p:txBody>
      </p:sp>
      <p:sp>
        <p:nvSpPr>
          <p:cNvPr id="350" name="Google Shape;350;p59"/>
          <p:cNvSpPr txBox="1">
            <a:spLocks noGrp="1"/>
          </p:cNvSpPr>
          <p:nvPr>
            <p:ph idx="1"/>
          </p:nvPr>
        </p:nvSpPr>
        <p:spPr>
          <a:xfrm>
            <a:off x="1918043" y="1205042"/>
            <a:ext cx="8475655" cy="4997057"/>
          </a:xfrm>
          <a:prstGeom prst="rect">
            <a:avLst/>
          </a:prstGeom>
          <a:noFill/>
          <a:ln>
            <a:noFill/>
          </a:ln>
        </p:spPr>
        <p:txBody>
          <a:bodyPr spcFirstLastPara="1" vert="horz" wrap="square" lIns="91433" tIns="45700" rIns="91433" bIns="45700" rtlCol="0" anchor="t" anchorCtr="0">
            <a:normAutofit/>
          </a:bodyPr>
          <a:lstStyle/>
          <a:p>
            <a:pPr marL="550927" lvl="1" indent="0" algn="ctr">
              <a:lnSpc>
                <a:spcPct val="160000"/>
              </a:lnSpc>
              <a:spcBef>
                <a:spcPts val="0"/>
              </a:spcBef>
              <a:buSzPts val="2493"/>
              <a:buNone/>
            </a:pPr>
            <a:r>
              <a:rPr lang="en-GB" sz="3200" b="1" dirty="0">
                <a:latin typeface="+mj-lt"/>
                <a:ea typeface="Arial"/>
                <a:cs typeface="Arial"/>
                <a:sym typeface="Arial"/>
              </a:rPr>
              <a:t>We all know about our 5 senses</a:t>
            </a:r>
            <a:r>
              <a:rPr lang="en-GB" sz="2800" b="1" dirty="0">
                <a:latin typeface="+mj-lt"/>
                <a:ea typeface="Arial"/>
                <a:cs typeface="Arial"/>
                <a:sym typeface="Arial"/>
              </a:rPr>
              <a:t>:</a:t>
            </a:r>
          </a:p>
          <a:p>
            <a:pPr marL="550927" lvl="1" indent="0" algn="just">
              <a:lnSpc>
                <a:spcPct val="160000"/>
              </a:lnSpc>
              <a:spcBef>
                <a:spcPts val="0"/>
              </a:spcBef>
              <a:buSzPts val="2493"/>
              <a:buNone/>
            </a:pPr>
            <a:r>
              <a:rPr lang="en-GB" sz="2800" dirty="0">
                <a:latin typeface="+mj-lt"/>
                <a:ea typeface="Arial"/>
                <a:cs typeface="Arial"/>
                <a:sym typeface="Arial"/>
              </a:rPr>
              <a:t> </a:t>
            </a:r>
          </a:p>
          <a:p>
            <a:pPr marL="0" indent="0">
              <a:spcBef>
                <a:spcPts val="1067"/>
              </a:spcBef>
              <a:buClr>
                <a:schemeClr val="dk1"/>
              </a:buClr>
              <a:buSzPts val="2100"/>
              <a:buNone/>
            </a:pPr>
            <a:r>
              <a:rPr lang="en-GB" sz="4000" dirty="0">
                <a:latin typeface="+mj-lt"/>
              </a:rPr>
              <a:t>	</a:t>
            </a:r>
            <a:endParaRPr sz="2200" dirty="0">
              <a:latin typeface="+mj-lt"/>
              <a:ea typeface="Arial"/>
              <a:cs typeface="Arial"/>
              <a:sym typeface="Arial"/>
            </a:endParaRPr>
          </a:p>
        </p:txBody>
      </p:sp>
      <p:graphicFrame>
        <p:nvGraphicFramePr>
          <p:cNvPr id="1030" name="TextBox 2">
            <a:extLst>
              <a:ext uri="{FF2B5EF4-FFF2-40B4-BE49-F238E27FC236}">
                <a16:creationId xmlns:a16="http://schemas.microsoft.com/office/drawing/2014/main" id="{7221E90D-2EB4-C929-A417-ED02CB33FA35}"/>
              </a:ext>
            </a:extLst>
          </p:cNvPr>
          <p:cNvGraphicFramePr/>
          <p:nvPr>
            <p:extLst>
              <p:ext uri="{D42A27DB-BD31-4B8C-83A1-F6EECF244321}">
                <p14:modId xmlns:p14="http://schemas.microsoft.com/office/powerpoint/2010/main" val="3030354660"/>
              </p:ext>
            </p:extLst>
          </p:nvPr>
        </p:nvGraphicFramePr>
        <p:xfrm>
          <a:off x="957943" y="2231136"/>
          <a:ext cx="10395856" cy="40382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50">
                                            <p:txEl>
                                              <p:pRg st="0" end="0"/>
                                            </p:txEl>
                                          </p:spTgt>
                                        </p:tgtEl>
                                        <p:attrNameLst>
                                          <p:attrName>style.visibility</p:attrName>
                                        </p:attrNameLst>
                                      </p:cBhvr>
                                      <p:to>
                                        <p:strVal val="visible"/>
                                      </p:to>
                                    </p:set>
                                    <p:animEffect transition="in" filter="fade">
                                      <p:cBhvr>
                                        <p:cTn id="7" dur="500"/>
                                        <p:tgtEl>
                                          <p:spTgt spid="35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50">
                                            <p:txEl>
                                              <p:pRg st="1" end="1"/>
                                            </p:txEl>
                                          </p:spTgt>
                                        </p:tgtEl>
                                        <p:attrNameLst>
                                          <p:attrName>style.visibility</p:attrName>
                                        </p:attrNameLst>
                                      </p:cBhvr>
                                      <p:to>
                                        <p:strVal val="visible"/>
                                      </p:to>
                                    </p:set>
                                    <p:animEffect transition="in" filter="fade">
                                      <p:cBhvr>
                                        <p:cTn id="12" dur="500"/>
                                        <p:tgtEl>
                                          <p:spTgt spid="35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50">
                                            <p:txEl>
                                              <p:pRg st="2" end="2"/>
                                            </p:txEl>
                                          </p:spTgt>
                                        </p:tgtEl>
                                        <p:attrNameLst>
                                          <p:attrName>style.visibility</p:attrName>
                                        </p:attrNameLst>
                                      </p:cBhvr>
                                      <p:to>
                                        <p:strVal val="visible"/>
                                      </p:to>
                                    </p:set>
                                    <p:animEffect transition="in" filter="fade">
                                      <p:cBhvr>
                                        <p:cTn id="17" dur="500"/>
                                        <p:tgtEl>
                                          <p:spTgt spid="35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0"/>
                                        </p:tgtEl>
                                        <p:attrNameLst>
                                          <p:attrName>style.visibility</p:attrName>
                                        </p:attrNameLst>
                                      </p:cBhvr>
                                      <p:to>
                                        <p:strVal val="visible"/>
                                      </p:to>
                                    </p:set>
                                    <p:animEffect transition="in" filter="fade">
                                      <p:cBhvr>
                                        <p:cTn id="22" dur="1000"/>
                                        <p:tgtEl>
                                          <p:spTgt spid="3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158548-6DDC-56CA-4FFD-7455661E6EFA}"/>
              </a:ext>
            </a:extLst>
          </p:cNvPr>
          <p:cNvSpPr>
            <a:spLocks noGrp="1"/>
          </p:cNvSpPr>
          <p:nvPr>
            <p:ph type="title"/>
          </p:nvPr>
        </p:nvSpPr>
        <p:spPr>
          <a:xfrm>
            <a:off x="762000" y="236371"/>
            <a:ext cx="10515600" cy="1325563"/>
          </a:xfrm>
        </p:spPr>
        <p:txBody>
          <a:bodyPr>
            <a:normAutofit fontScale="90000"/>
          </a:bodyPr>
          <a:lstStyle/>
          <a:p>
            <a:pPr algn="ctr"/>
            <a:r>
              <a:rPr lang="en-US" sz="4400" b="1">
                <a:latin typeface="+mn-lt"/>
              </a:rPr>
              <a:t>But do you know about the 3 Internal Senses?</a:t>
            </a:r>
            <a:br>
              <a:rPr lang="en-US" sz="4400">
                <a:latin typeface="+mj-lt"/>
              </a:rPr>
            </a:br>
            <a:endParaRPr lang="en-GB"/>
          </a:p>
        </p:txBody>
      </p:sp>
      <p:graphicFrame>
        <p:nvGraphicFramePr>
          <p:cNvPr id="7" name="Content Placeholder 6">
            <a:extLst>
              <a:ext uri="{FF2B5EF4-FFF2-40B4-BE49-F238E27FC236}">
                <a16:creationId xmlns:a16="http://schemas.microsoft.com/office/drawing/2014/main" id="{C7F7813C-AA52-3D57-C50E-696CFBEC610E}"/>
              </a:ext>
            </a:extLst>
          </p:cNvPr>
          <p:cNvGraphicFramePr>
            <a:graphicFrameLocks noGrp="1"/>
          </p:cNvGraphicFramePr>
          <p:nvPr>
            <p:ph idx="1"/>
            <p:extLst>
              <p:ext uri="{D42A27DB-BD31-4B8C-83A1-F6EECF244321}">
                <p14:modId xmlns:p14="http://schemas.microsoft.com/office/powerpoint/2010/main" val="1566095432"/>
              </p:ext>
            </p:extLst>
          </p:nvPr>
        </p:nvGraphicFramePr>
        <p:xfrm>
          <a:off x="108857" y="1447800"/>
          <a:ext cx="11767457" cy="50074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5003046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B16FFA8-A148-3006-9CE1-3F930150A4B5}"/>
              </a:ext>
            </a:extLst>
          </p:cNvPr>
          <p:cNvSpPr>
            <a:spLocks noGrp="1"/>
          </p:cNvSpPr>
          <p:nvPr>
            <p:ph type="title"/>
          </p:nvPr>
        </p:nvSpPr>
        <p:spPr>
          <a:xfrm>
            <a:off x="762000" y="19439"/>
            <a:ext cx="10515600" cy="1325563"/>
          </a:xfrm>
        </p:spPr>
        <p:txBody>
          <a:bodyPr/>
          <a:lstStyle/>
          <a:p>
            <a:pPr algn="ctr"/>
            <a:r>
              <a:rPr lang="en-US" b="1" dirty="0">
                <a:latin typeface="+mn-lt"/>
              </a:rPr>
              <a:t>Sensory Sensitivity</a:t>
            </a:r>
            <a:endParaRPr lang="en-GB" b="1" dirty="0">
              <a:latin typeface="+mn-lt"/>
            </a:endParaRPr>
          </a:p>
        </p:txBody>
      </p:sp>
      <p:sp>
        <p:nvSpPr>
          <p:cNvPr id="6" name="Content Placeholder 5">
            <a:extLst>
              <a:ext uri="{FF2B5EF4-FFF2-40B4-BE49-F238E27FC236}">
                <a16:creationId xmlns:a16="http://schemas.microsoft.com/office/drawing/2014/main" id="{DB175B01-9FA6-980A-4FA7-620735E0BB5D}"/>
              </a:ext>
            </a:extLst>
          </p:cNvPr>
          <p:cNvSpPr>
            <a:spLocks noGrp="1"/>
          </p:cNvSpPr>
          <p:nvPr>
            <p:ph idx="1"/>
          </p:nvPr>
        </p:nvSpPr>
        <p:spPr>
          <a:xfrm>
            <a:off x="293914" y="1031631"/>
            <a:ext cx="11604171" cy="6030686"/>
          </a:xfrm>
        </p:spPr>
        <p:txBody>
          <a:bodyPr>
            <a:normAutofit fontScale="92500" lnSpcReduction="10000"/>
          </a:bodyPr>
          <a:lstStyle/>
          <a:p>
            <a:pPr marL="0" indent="0">
              <a:buNone/>
            </a:pPr>
            <a:r>
              <a:rPr lang="en-GB" sz="2800" dirty="0"/>
              <a:t>This could include: </a:t>
            </a:r>
          </a:p>
          <a:p>
            <a:pPr marL="0" indent="0">
              <a:buNone/>
            </a:pPr>
            <a:endParaRPr lang="en-GB" sz="2800" dirty="0"/>
          </a:p>
          <a:p>
            <a:pPr marL="285750" indent="-285750">
              <a:buFontTx/>
              <a:buChar char="-"/>
            </a:pPr>
            <a:r>
              <a:rPr lang="en-GB" sz="2600" i="1" dirty="0">
                <a:solidFill>
                  <a:schemeClr val="accent2">
                    <a:lumMod val="75000"/>
                  </a:schemeClr>
                </a:solidFill>
              </a:rPr>
              <a:t>Hypo </a:t>
            </a:r>
            <a:r>
              <a:rPr lang="en-GB" sz="2600" i="1" dirty="0"/>
              <a:t>or</a:t>
            </a:r>
            <a:r>
              <a:rPr lang="en-GB" sz="2600" i="1" dirty="0">
                <a:solidFill>
                  <a:schemeClr val="accent2">
                    <a:lumMod val="75000"/>
                  </a:schemeClr>
                </a:solidFill>
              </a:rPr>
              <a:t> </a:t>
            </a:r>
            <a:r>
              <a:rPr lang="en-GB" sz="2600" i="1" dirty="0">
                <a:solidFill>
                  <a:schemeClr val="accent5"/>
                </a:solidFill>
              </a:rPr>
              <a:t>Hyper</a:t>
            </a:r>
            <a:r>
              <a:rPr lang="en-GB" sz="2600" dirty="0"/>
              <a:t> sensitivity to sensory stimuli </a:t>
            </a:r>
          </a:p>
          <a:p>
            <a:pPr marL="0" indent="0">
              <a:buNone/>
            </a:pPr>
            <a:r>
              <a:rPr lang="en-GB" sz="2600" dirty="0"/>
              <a:t>-  </a:t>
            </a:r>
            <a:r>
              <a:rPr lang="en-GB" sz="2600" dirty="0">
                <a:solidFill>
                  <a:schemeClr val="accent2">
                    <a:lumMod val="75000"/>
                  </a:schemeClr>
                </a:solidFill>
              </a:rPr>
              <a:t>L</a:t>
            </a:r>
            <a:r>
              <a:rPr lang="en-GB" sz="2600" i="1" dirty="0">
                <a:solidFill>
                  <a:schemeClr val="accent2">
                    <a:lumMod val="75000"/>
                  </a:schemeClr>
                </a:solidFill>
              </a:rPr>
              <a:t>ower </a:t>
            </a:r>
            <a:r>
              <a:rPr lang="en-GB" sz="2600" i="1" dirty="0"/>
              <a:t>or</a:t>
            </a:r>
            <a:r>
              <a:rPr lang="en-GB" sz="2600" dirty="0">
                <a:solidFill>
                  <a:srgbClr val="FF9966"/>
                </a:solidFill>
              </a:rPr>
              <a:t> </a:t>
            </a:r>
            <a:r>
              <a:rPr lang="en-GB" sz="2600" i="1" dirty="0">
                <a:solidFill>
                  <a:schemeClr val="accent5"/>
                </a:solidFill>
              </a:rPr>
              <a:t>Higher</a:t>
            </a:r>
            <a:r>
              <a:rPr lang="en-GB" sz="2600" dirty="0"/>
              <a:t>  sensitivity to sensory stimuli</a:t>
            </a:r>
          </a:p>
          <a:p>
            <a:pPr marL="285750" indent="-285750">
              <a:buFontTx/>
              <a:buChar char="-"/>
            </a:pPr>
            <a:endParaRPr lang="en-GB" sz="2800" dirty="0"/>
          </a:p>
          <a:p>
            <a:pPr marL="0" indent="0">
              <a:buNone/>
            </a:pPr>
            <a:r>
              <a:rPr lang="en-GB" dirty="0">
                <a:solidFill>
                  <a:schemeClr val="accent2">
                    <a:lumMod val="75000"/>
                  </a:schemeClr>
                </a:solidFill>
              </a:rPr>
              <a:t>Lower</a:t>
            </a:r>
            <a:r>
              <a:rPr lang="en-GB" sz="2800" dirty="0">
                <a:solidFill>
                  <a:schemeClr val="accent2">
                    <a:lumMod val="75000"/>
                  </a:schemeClr>
                </a:solidFill>
              </a:rPr>
              <a:t> sensitivity (hypo sensitivity) may present as:</a:t>
            </a:r>
          </a:p>
          <a:p>
            <a:pPr marL="285750" indent="-285750">
              <a:buFontTx/>
              <a:buChar char="-"/>
            </a:pPr>
            <a:r>
              <a:rPr lang="en-GB" sz="2600" b="1" dirty="0"/>
              <a:t>Seeking</a:t>
            </a:r>
            <a:r>
              <a:rPr lang="en-GB" sz="2600" dirty="0"/>
              <a:t> additional sensory input </a:t>
            </a:r>
          </a:p>
          <a:p>
            <a:pPr marL="285750" indent="-285750">
              <a:buFontTx/>
              <a:buChar char="-"/>
            </a:pPr>
            <a:r>
              <a:rPr lang="en-GB" sz="2600" dirty="0"/>
              <a:t>Being underwhelmed/ under stimulated by input </a:t>
            </a:r>
          </a:p>
          <a:p>
            <a:pPr marL="285750" indent="-285750">
              <a:buFontTx/>
              <a:buChar char="-"/>
            </a:pPr>
            <a:r>
              <a:rPr lang="en-GB" sz="2600" dirty="0"/>
              <a:t>Not reacting to or noticing sensory input </a:t>
            </a:r>
          </a:p>
          <a:p>
            <a:pPr marL="0" indent="0">
              <a:buNone/>
            </a:pPr>
            <a:endParaRPr lang="en-GB" sz="2800" dirty="0"/>
          </a:p>
          <a:p>
            <a:r>
              <a:rPr lang="en-GB" dirty="0">
                <a:solidFill>
                  <a:schemeClr val="accent1">
                    <a:lumMod val="75000"/>
                  </a:schemeClr>
                </a:solidFill>
              </a:rPr>
              <a:t>Higher sensitivity (hyper sensitivity) may present as:</a:t>
            </a:r>
            <a:endParaRPr lang="en-GB" sz="2800" dirty="0"/>
          </a:p>
          <a:p>
            <a:pPr marL="285750" indent="-285750">
              <a:buFontTx/>
              <a:buChar char="-"/>
            </a:pPr>
            <a:r>
              <a:rPr lang="en-GB" sz="2600" b="1" dirty="0"/>
              <a:t>Avoiding</a:t>
            </a:r>
            <a:r>
              <a:rPr lang="en-GB" sz="2600" dirty="0"/>
              <a:t> sensory input</a:t>
            </a:r>
          </a:p>
          <a:p>
            <a:pPr marL="285750" indent="-285750">
              <a:buFontTx/>
              <a:buChar char="-"/>
            </a:pPr>
            <a:r>
              <a:rPr lang="en-GB" sz="2600" dirty="0"/>
              <a:t>Reacting strongly to sensory input</a:t>
            </a:r>
          </a:p>
        </p:txBody>
      </p:sp>
      <p:sp>
        <p:nvSpPr>
          <p:cNvPr id="4" name="Slide Number Placeholder 3">
            <a:extLst>
              <a:ext uri="{FF2B5EF4-FFF2-40B4-BE49-F238E27FC236}">
                <a16:creationId xmlns:a16="http://schemas.microsoft.com/office/drawing/2014/main" id="{8A06EF3A-C351-32BF-54F7-CB9413F269A6}"/>
              </a:ext>
            </a:extLst>
          </p:cNvPr>
          <p:cNvSpPr>
            <a:spLocks noGrp="1"/>
          </p:cNvSpPr>
          <p:nvPr>
            <p:ph type="sldNum" sz="quarter" idx="12"/>
          </p:nvPr>
        </p:nvSpPr>
        <p:spPr/>
        <p:txBody>
          <a:bodyPr/>
          <a:lstStyle/>
          <a:p>
            <a:fld id="{A97568F5-243C-45F1-80A0-2106B97B04B4}" type="slidenum">
              <a:rPr lang="en-GB" smtClean="0"/>
              <a:t>4</a:t>
            </a:fld>
            <a:endParaRPr lang="en-GB"/>
          </a:p>
        </p:txBody>
      </p:sp>
    </p:spTree>
    <p:extLst>
      <p:ext uri="{BB962C8B-B14F-4D97-AF65-F5344CB8AC3E}">
        <p14:creationId xmlns:p14="http://schemas.microsoft.com/office/powerpoint/2010/main" val="29793262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3" name="Online Media 2" title="Can you make it to the end?">
            <a:hlinkClick r:id="" action="ppaction://media"/>
            <a:extLst>
              <a:ext uri="{FF2B5EF4-FFF2-40B4-BE49-F238E27FC236}">
                <a16:creationId xmlns:a16="http://schemas.microsoft.com/office/drawing/2014/main" id="{84E742D2-29C6-8577-F88F-3269D7BA5476}"/>
              </a:ext>
            </a:extLst>
          </p:cNvPr>
          <p:cNvPicPr>
            <a:picLocks noRot="1" noChangeAspect="1"/>
          </p:cNvPicPr>
          <p:nvPr>
            <a:videoFile r:link="rId1"/>
          </p:nvPr>
        </p:nvPicPr>
        <p:blipFill>
          <a:blip r:embed="rId4"/>
          <a:stretch>
            <a:fillRect/>
          </a:stretch>
        </p:blipFill>
        <p:spPr>
          <a:xfrm>
            <a:off x="377536" y="736248"/>
            <a:ext cx="8598494" cy="4858150"/>
          </a:xfrm>
          <a:prstGeom prst="snip2DiagRect">
            <a:avLst>
              <a:gd name="adj1" fmla="val 15564"/>
              <a:gd name="adj2" fmla="val 14857"/>
            </a:avLst>
          </a:prstGeom>
          <a:solidFill>
            <a:srgbClr val="FFFFFF">
              <a:shade val="85000"/>
            </a:srgbClr>
          </a:solidFill>
          <a:ln w="88900" cap="sq">
            <a:solidFill>
              <a:srgbClr val="99CC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TextBox 3">
            <a:extLst>
              <a:ext uri="{FF2B5EF4-FFF2-40B4-BE49-F238E27FC236}">
                <a16:creationId xmlns:a16="http://schemas.microsoft.com/office/drawing/2014/main" id="{993098A7-3F58-1ABD-C8EF-49EEB5C9128B}"/>
              </a:ext>
            </a:extLst>
          </p:cNvPr>
          <p:cNvSpPr txBox="1"/>
          <p:nvPr/>
        </p:nvSpPr>
        <p:spPr>
          <a:xfrm>
            <a:off x="1600201" y="5890818"/>
            <a:ext cx="9666525" cy="769441"/>
          </a:xfrm>
          <a:prstGeom prst="rect">
            <a:avLst/>
          </a:prstGeom>
          <a:noFill/>
        </p:spPr>
        <p:txBody>
          <a:bodyPr wrap="square" rtlCol="0">
            <a:spAutoFit/>
          </a:bodyPr>
          <a:lstStyle/>
          <a:p>
            <a:r>
              <a:rPr lang="en-GB" sz="4400"/>
              <a:t>What might Sensory Sensitivity feel like?</a:t>
            </a:r>
          </a:p>
        </p:txBody>
      </p:sp>
      <p:pic>
        <p:nvPicPr>
          <p:cNvPr id="6" name="Picture 5">
            <a:extLst>
              <a:ext uri="{FF2B5EF4-FFF2-40B4-BE49-F238E27FC236}">
                <a16:creationId xmlns:a16="http://schemas.microsoft.com/office/drawing/2014/main" id="{6529547B-33C2-F15C-14A1-0A4B1039810A}"/>
              </a:ext>
            </a:extLst>
          </p:cNvPr>
          <p:cNvPicPr>
            <a:picLocks noChangeAspect="1"/>
          </p:cNvPicPr>
          <p:nvPr/>
        </p:nvPicPr>
        <p:blipFill rotWithShape="1">
          <a:blip r:embed="rId5"/>
          <a:srcRect l="73442" t="60606" r="6766" b="26060"/>
          <a:stretch/>
        </p:blipFill>
        <p:spPr>
          <a:xfrm>
            <a:off x="9377961" y="2878282"/>
            <a:ext cx="2436503" cy="92322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860548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EA84A-7525-5D42-19BE-793370747DA9}"/>
              </a:ext>
            </a:extLst>
          </p:cNvPr>
          <p:cNvSpPr>
            <a:spLocks noGrp="1"/>
          </p:cNvSpPr>
          <p:nvPr>
            <p:ph type="title"/>
          </p:nvPr>
        </p:nvSpPr>
        <p:spPr>
          <a:xfrm>
            <a:off x="6096001" y="2058478"/>
            <a:ext cx="5564864" cy="2584543"/>
          </a:xfrm>
        </p:spPr>
        <p:txBody>
          <a:bodyPr>
            <a:normAutofit/>
          </a:bodyPr>
          <a:lstStyle/>
          <a:p>
            <a:pPr algn="l"/>
            <a:r>
              <a:rPr lang="en-GB" dirty="0">
                <a:latin typeface="+mn-lt"/>
              </a:rPr>
              <a:t>Auditory Sensitivities </a:t>
            </a:r>
            <a:br>
              <a:rPr lang="en-GB" dirty="0">
                <a:latin typeface="+mn-lt"/>
              </a:rPr>
            </a:br>
            <a:br>
              <a:rPr lang="en-GB" dirty="0">
                <a:latin typeface="+mn-lt"/>
              </a:rPr>
            </a:br>
            <a:r>
              <a:rPr lang="en-GB" dirty="0">
                <a:latin typeface="+mn-lt"/>
              </a:rPr>
              <a:t>What helps?  </a:t>
            </a:r>
          </a:p>
        </p:txBody>
      </p:sp>
      <p:pic>
        <p:nvPicPr>
          <p:cNvPr id="4" name="Picture 3" descr="A green ear in a circle&#10;&#10;Description automatically generated">
            <a:extLst>
              <a:ext uri="{FF2B5EF4-FFF2-40B4-BE49-F238E27FC236}">
                <a16:creationId xmlns:a16="http://schemas.microsoft.com/office/drawing/2014/main" id="{07E812AD-F1C8-C6AF-39DE-456D8D967B13}"/>
              </a:ext>
            </a:extLst>
          </p:cNvPr>
          <p:cNvPicPr>
            <a:picLocks noChangeAspect="1"/>
          </p:cNvPicPr>
          <p:nvPr/>
        </p:nvPicPr>
        <p:blipFill>
          <a:blip r:embed="rId3"/>
          <a:stretch>
            <a:fillRect/>
          </a:stretch>
        </p:blipFill>
        <p:spPr>
          <a:xfrm>
            <a:off x="1020446" y="1666359"/>
            <a:ext cx="3613519" cy="3525281"/>
          </a:xfrm>
          <a:prstGeom prst="rect">
            <a:avLst/>
          </a:prstGeom>
        </p:spPr>
      </p:pic>
    </p:spTree>
    <p:extLst>
      <p:ext uri="{BB962C8B-B14F-4D97-AF65-F5344CB8AC3E}">
        <p14:creationId xmlns:p14="http://schemas.microsoft.com/office/powerpoint/2010/main" val="9939517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64EA4DDE-2409-76A6-E4A1-3056637B6113}"/>
              </a:ext>
            </a:extLst>
          </p:cNvPr>
          <p:cNvSpPr/>
          <p:nvPr/>
        </p:nvSpPr>
        <p:spPr>
          <a:xfrm>
            <a:off x="-1" y="0"/>
            <a:ext cx="6255798"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3F5630E-637C-B88F-6BB1-BF9FCA12B1AF}"/>
              </a:ext>
            </a:extLst>
          </p:cNvPr>
          <p:cNvSpPr>
            <a:spLocks noGrp="1"/>
          </p:cNvSpPr>
          <p:nvPr>
            <p:ph type="title"/>
          </p:nvPr>
        </p:nvSpPr>
        <p:spPr>
          <a:xfrm>
            <a:off x="6492163" y="141232"/>
            <a:ext cx="5737935" cy="1325563"/>
          </a:xfrm>
        </p:spPr>
        <p:txBody>
          <a:bodyPr vert="horz" lIns="91440" tIns="45720" rIns="91440" bIns="45720" rtlCol="0" anchor="ctr">
            <a:normAutofit/>
          </a:bodyPr>
          <a:lstStyle/>
          <a:p>
            <a:r>
              <a:rPr lang="en-US" sz="3600" b="1" kern="1200" dirty="0">
                <a:solidFill>
                  <a:schemeClr val="tx1"/>
                </a:solidFill>
                <a:latin typeface="+mn-lt"/>
                <a:ea typeface="+mj-ea"/>
                <a:cs typeface="+mj-cs"/>
              </a:rPr>
              <a:t>Auditory Higher Sensitivity </a:t>
            </a:r>
          </a:p>
        </p:txBody>
      </p:sp>
      <p:pic>
        <p:nvPicPr>
          <p:cNvPr id="17" name="Picture 16">
            <a:extLst>
              <a:ext uri="{FF2B5EF4-FFF2-40B4-BE49-F238E27FC236}">
                <a16:creationId xmlns:a16="http://schemas.microsoft.com/office/drawing/2014/main" id="{D807FE75-C64F-BDB7-A58F-DC2705E9122F}"/>
              </a:ext>
            </a:extLst>
          </p:cNvPr>
          <p:cNvPicPr>
            <a:picLocks noChangeAspect="1"/>
          </p:cNvPicPr>
          <p:nvPr/>
        </p:nvPicPr>
        <p:blipFill rotWithShape="1">
          <a:blip r:embed="rId3"/>
          <a:srcRect l="13062" r="8600" b="-1"/>
          <a:stretch/>
        </p:blipFill>
        <p:spPr>
          <a:xfrm rot="16200000">
            <a:off x="444609" y="628936"/>
            <a:ext cx="2052336" cy="2674083"/>
          </a:xfrm>
          <a:prstGeom prst="rect">
            <a:avLst/>
          </a:prstGeom>
        </p:spPr>
      </p:pic>
      <p:pic>
        <p:nvPicPr>
          <p:cNvPr id="11" name="Picture 10">
            <a:extLst>
              <a:ext uri="{FF2B5EF4-FFF2-40B4-BE49-F238E27FC236}">
                <a16:creationId xmlns:a16="http://schemas.microsoft.com/office/drawing/2014/main" id="{67EFF96D-42B5-54A0-1A5D-4C5028CB20BF}"/>
              </a:ext>
            </a:extLst>
          </p:cNvPr>
          <p:cNvPicPr>
            <a:picLocks noChangeAspect="1"/>
          </p:cNvPicPr>
          <p:nvPr/>
        </p:nvPicPr>
        <p:blipFill rotWithShape="1">
          <a:blip r:embed="rId4"/>
          <a:srcRect r="1646" b="5"/>
          <a:stretch/>
        </p:blipFill>
        <p:spPr>
          <a:xfrm>
            <a:off x="3373226" y="141232"/>
            <a:ext cx="2685822" cy="1979727"/>
          </a:xfrm>
          <a:prstGeom prst="rect">
            <a:avLst/>
          </a:prstGeom>
        </p:spPr>
      </p:pic>
      <p:pic>
        <p:nvPicPr>
          <p:cNvPr id="19" name="Picture 18">
            <a:extLst>
              <a:ext uri="{FF2B5EF4-FFF2-40B4-BE49-F238E27FC236}">
                <a16:creationId xmlns:a16="http://schemas.microsoft.com/office/drawing/2014/main" id="{0464864E-02C0-4E99-35CC-DC5389174893}"/>
              </a:ext>
            </a:extLst>
          </p:cNvPr>
          <p:cNvPicPr>
            <a:picLocks noChangeAspect="1"/>
          </p:cNvPicPr>
          <p:nvPr/>
        </p:nvPicPr>
        <p:blipFill rotWithShape="1">
          <a:blip r:embed="rId5"/>
          <a:srcRect l="14561" r="27334"/>
          <a:stretch/>
        </p:blipFill>
        <p:spPr>
          <a:xfrm>
            <a:off x="133734" y="3444028"/>
            <a:ext cx="2674083" cy="2473637"/>
          </a:xfrm>
          <a:prstGeom prst="rect">
            <a:avLst/>
          </a:prstGeom>
        </p:spPr>
      </p:pic>
      <p:pic>
        <p:nvPicPr>
          <p:cNvPr id="8" name="Picture 7">
            <a:extLst>
              <a:ext uri="{FF2B5EF4-FFF2-40B4-BE49-F238E27FC236}">
                <a16:creationId xmlns:a16="http://schemas.microsoft.com/office/drawing/2014/main" id="{02228C33-741F-BE00-D61B-1719902E195A}"/>
              </a:ext>
            </a:extLst>
          </p:cNvPr>
          <p:cNvPicPr>
            <a:picLocks noChangeAspect="1"/>
          </p:cNvPicPr>
          <p:nvPr/>
        </p:nvPicPr>
        <p:blipFill rotWithShape="1">
          <a:blip r:embed="rId6"/>
          <a:srcRect t="2843" r="2" b="3065"/>
          <a:stretch/>
        </p:blipFill>
        <p:spPr>
          <a:xfrm>
            <a:off x="3373226" y="2624404"/>
            <a:ext cx="2685822" cy="1772419"/>
          </a:xfrm>
          <a:prstGeom prst="rect">
            <a:avLst/>
          </a:prstGeom>
        </p:spPr>
      </p:pic>
      <p:pic>
        <p:nvPicPr>
          <p:cNvPr id="15" name="Picture 14">
            <a:extLst>
              <a:ext uri="{FF2B5EF4-FFF2-40B4-BE49-F238E27FC236}">
                <a16:creationId xmlns:a16="http://schemas.microsoft.com/office/drawing/2014/main" id="{354B716D-9BAD-6063-69B6-70D80CF491AB}"/>
              </a:ext>
            </a:extLst>
          </p:cNvPr>
          <p:cNvPicPr>
            <a:picLocks noChangeAspect="1"/>
          </p:cNvPicPr>
          <p:nvPr/>
        </p:nvPicPr>
        <p:blipFill rotWithShape="1">
          <a:blip r:embed="rId7"/>
          <a:srcRect t="7647" r="1" b="14931"/>
          <a:stretch/>
        </p:blipFill>
        <p:spPr>
          <a:xfrm>
            <a:off x="3373226" y="4814460"/>
            <a:ext cx="2685822" cy="1984568"/>
          </a:xfrm>
          <a:prstGeom prst="rect">
            <a:avLst/>
          </a:prstGeom>
        </p:spPr>
      </p:pic>
      <p:graphicFrame>
        <p:nvGraphicFramePr>
          <p:cNvPr id="49" name="TextBox 3">
            <a:extLst>
              <a:ext uri="{FF2B5EF4-FFF2-40B4-BE49-F238E27FC236}">
                <a16:creationId xmlns:a16="http://schemas.microsoft.com/office/drawing/2014/main" id="{72E3EB32-838F-D399-A89E-3E3A7092AB4B}"/>
              </a:ext>
            </a:extLst>
          </p:cNvPr>
          <p:cNvGraphicFramePr/>
          <p:nvPr>
            <p:extLst>
              <p:ext uri="{D42A27DB-BD31-4B8C-83A1-F6EECF244321}">
                <p14:modId xmlns:p14="http://schemas.microsoft.com/office/powerpoint/2010/main" val="1569612392"/>
              </p:ext>
            </p:extLst>
          </p:nvPr>
        </p:nvGraphicFramePr>
        <p:xfrm>
          <a:off x="6454066" y="1447276"/>
          <a:ext cx="5539666" cy="4846992"/>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8506696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F3436D40-6E4F-C76D-D7E3-72A3FCAEFD5A}"/>
              </a:ext>
            </a:extLst>
          </p:cNvPr>
          <p:cNvSpPr/>
          <p:nvPr/>
        </p:nvSpPr>
        <p:spPr>
          <a:xfrm>
            <a:off x="-1" y="0"/>
            <a:ext cx="6255798"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3F5630E-637C-B88F-6BB1-BF9FCA12B1AF}"/>
              </a:ext>
            </a:extLst>
          </p:cNvPr>
          <p:cNvSpPr>
            <a:spLocks noGrp="1"/>
          </p:cNvSpPr>
          <p:nvPr>
            <p:ph type="title"/>
          </p:nvPr>
        </p:nvSpPr>
        <p:spPr>
          <a:xfrm>
            <a:off x="6576239" y="-187866"/>
            <a:ext cx="5843317" cy="1797209"/>
          </a:xfrm>
        </p:spPr>
        <p:txBody>
          <a:bodyPr vert="horz" lIns="91440" tIns="45720" rIns="91440" bIns="45720" rtlCol="0" anchor="ctr">
            <a:normAutofit/>
          </a:bodyPr>
          <a:lstStyle/>
          <a:p>
            <a:r>
              <a:rPr lang="en-US" sz="3600" b="1" kern="1200" dirty="0">
                <a:solidFill>
                  <a:schemeClr val="tx1"/>
                </a:solidFill>
                <a:latin typeface="+mn-lt"/>
                <a:ea typeface="+mj-ea"/>
                <a:cs typeface="+mj-cs"/>
              </a:rPr>
              <a:t>Auditory Lower Sensitivity </a:t>
            </a:r>
          </a:p>
        </p:txBody>
      </p:sp>
      <p:pic>
        <p:nvPicPr>
          <p:cNvPr id="5" name="Picture 4">
            <a:extLst>
              <a:ext uri="{FF2B5EF4-FFF2-40B4-BE49-F238E27FC236}">
                <a16:creationId xmlns:a16="http://schemas.microsoft.com/office/drawing/2014/main" id="{1DF65512-A9A9-1F0C-B18F-73511081F76D}"/>
              </a:ext>
            </a:extLst>
          </p:cNvPr>
          <p:cNvPicPr>
            <a:picLocks noChangeAspect="1"/>
          </p:cNvPicPr>
          <p:nvPr/>
        </p:nvPicPr>
        <p:blipFill>
          <a:blip r:embed="rId3"/>
          <a:stretch>
            <a:fillRect/>
          </a:stretch>
        </p:blipFill>
        <p:spPr>
          <a:xfrm>
            <a:off x="151535" y="3049652"/>
            <a:ext cx="2773286" cy="3732514"/>
          </a:xfrm>
          <a:prstGeom prst="rect">
            <a:avLst/>
          </a:prstGeom>
        </p:spPr>
      </p:pic>
      <p:pic>
        <p:nvPicPr>
          <p:cNvPr id="10" name="Picture 9">
            <a:extLst>
              <a:ext uri="{FF2B5EF4-FFF2-40B4-BE49-F238E27FC236}">
                <a16:creationId xmlns:a16="http://schemas.microsoft.com/office/drawing/2014/main" id="{B3FAC590-1F79-B437-2864-0C2CC057A881}"/>
              </a:ext>
            </a:extLst>
          </p:cNvPr>
          <p:cNvPicPr>
            <a:picLocks noChangeAspect="1"/>
          </p:cNvPicPr>
          <p:nvPr/>
        </p:nvPicPr>
        <p:blipFill>
          <a:blip r:embed="rId4"/>
          <a:stretch>
            <a:fillRect/>
          </a:stretch>
        </p:blipFill>
        <p:spPr>
          <a:xfrm>
            <a:off x="3196495" y="3986263"/>
            <a:ext cx="2787628" cy="1670235"/>
          </a:xfrm>
          <a:prstGeom prst="rect">
            <a:avLst/>
          </a:prstGeom>
        </p:spPr>
      </p:pic>
      <p:pic>
        <p:nvPicPr>
          <p:cNvPr id="13" name="Picture 12">
            <a:extLst>
              <a:ext uri="{FF2B5EF4-FFF2-40B4-BE49-F238E27FC236}">
                <a16:creationId xmlns:a16="http://schemas.microsoft.com/office/drawing/2014/main" id="{C6CA3EE5-435B-7BDF-CDDE-FED91CE8875B}"/>
              </a:ext>
            </a:extLst>
          </p:cNvPr>
          <p:cNvPicPr>
            <a:picLocks noChangeAspect="1"/>
          </p:cNvPicPr>
          <p:nvPr/>
        </p:nvPicPr>
        <p:blipFill>
          <a:blip r:embed="rId5"/>
          <a:stretch>
            <a:fillRect/>
          </a:stretch>
        </p:blipFill>
        <p:spPr>
          <a:xfrm>
            <a:off x="488196" y="124287"/>
            <a:ext cx="4873250" cy="2660475"/>
          </a:xfrm>
          <a:prstGeom prst="rect">
            <a:avLst/>
          </a:prstGeom>
        </p:spPr>
      </p:pic>
      <p:graphicFrame>
        <p:nvGraphicFramePr>
          <p:cNvPr id="16" name="TextBox 3">
            <a:extLst>
              <a:ext uri="{FF2B5EF4-FFF2-40B4-BE49-F238E27FC236}">
                <a16:creationId xmlns:a16="http://schemas.microsoft.com/office/drawing/2014/main" id="{3B0A93BA-1969-98B2-76DB-D706FAB3C975}"/>
              </a:ext>
            </a:extLst>
          </p:cNvPr>
          <p:cNvGraphicFramePr/>
          <p:nvPr>
            <p:extLst>
              <p:ext uri="{D42A27DB-BD31-4B8C-83A1-F6EECF244321}">
                <p14:modId xmlns:p14="http://schemas.microsoft.com/office/powerpoint/2010/main" val="123379103"/>
              </p:ext>
            </p:extLst>
          </p:nvPr>
        </p:nvGraphicFramePr>
        <p:xfrm>
          <a:off x="6527471" y="1078992"/>
          <a:ext cx="5512994" cy="5541264"/>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7785733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EA84A-7525-5D42-19BE-793370747DA9}"/>
              </a:ext>
            </a:extLst>
          </p:cNvPr>
          <p:cNvSpPr>
            <a:spLocks noGrp="1"/>
          </p:cNvSpPr>
          <p:nvPr>
            <p:ph type="title"/>
          </p:nvPr>
        </p:nvSpPr>
        <p:spPr>
          <a:xfrm>
            <a:off x="6096000" y="2452414"/>
            <a:ext cx="5267535" cy="1953170"/>
          </a:xfrm>
        </p:spPr>
        <p:txBody>
          <a:bodyPr>
            <a:noAutofit/>
          </a:bodyPr>
          <a:lstStyle/>
          <a:p>
            <a:pPr algn="l"/>
            <a:r>
              <a:rPr lang="en-GB" dirty="0">
                <a:latin typeface="+mn-lt"/>
              </a:rPr>
              <a:t>Visual Sensitivities</a:t>
            </a:r>
            <a:br>
              <a:rPr lang="en-GB" dirty="0">
                <a:latin typeface="+mn-lt"/>
              </a:rPr>
            </a:br>
            <a:r>
              <a:rPr lang="en-GB" dirty="0">
                <a:latin typeface="+mn-lt"/>
              </a:rPr>
              <a:t> </a:t>
            </a:r>
            <a:br>
              <a:rPr lang="en-GB" dirty="0">
                <a:latin typeface="+mn-lt"/>
              </a:rPr>
            </a:br>
            <a:r>
              <a:rPr lang="en-GB" dirty="0">
                <a:latin typeface="+mn-lt"/>
              </a:rPr>
              <a:t>What helps?  </a:t>
            </a:r>
          </a:p>
        </p:txBody>
      </p:sp>
      <p:pic>
        <p:nvPicPr>
          <p:cNvPr id="4" name="Picture 3" descr="A green eye in a circle&#10;&#10;Description automatically generated">
            <a:extLst>
              <a:ext uri="{FF2B5EF4-FFF2-40B4-BE49-F238E27FC236}">
                <a16:creationId xmlns:a16="http://schemas.microsoft.com/office/drawing/2014/main" id="{3C3D61C6-60CC-A853-E072-9C07FE6FB985}"/>
              </a:ext>
            </a:extLst>
          </p:cNvPr>
          <p:cNvPicPr>
            <a:picLocks noChangeAspect="1"/>
          </p:cNvPicPr>
          <p:nvPr/>
        </p:nvPicPr>
        <p:blipFill>
          <a:blip r:embed="rId3"/>
          <a:stretch>
            <a:fillRect/>
          </a:stretch>
        </p:blipFill>
        <p:spPr>
          <a:xfrm>
            <a:off x="1218846" y="1845474"/>
            <a:ext cx="3272902" cy="3167051"/>
          </a:xfrm>
          <a:prstGeom prst="rect">
            <a:avLst/>
          </a:prstGeom>
        </p:spPr>
      </p:pic>
    </p:spTree>
    <p:extLst>
      <p:ext uri="{BB962C8B-B14F-4D97-AF65-F5344CB8AC3E}">
        <p14:creationId xmlns:p14="http://schemas.microsoft.com/office/powerpoint/2010/main" val="36870327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CA8ECDC5-E00F-F48B-C3EC-8677EB677099}"/>
              </a:ext>
            </a:extLst>
          </p:cNvPr>
          <p:cNvSpPr/>
          <p:nvPr/>
        </p:nvSpPr>
        <p:spPr>
          <a:xfrm>
            <a:off x="-1" y="0"/>
            <a:ext cx="5527367"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3F5630E-637C-B88F-6BB1-BF9FCA12B1AF}"/>
              </a:ext>
            </a:extLst>
          </p:cNvPr>
          <p:cNvSpPr>
            <a:spLocks noGrp="1"/>
          </p:cNvSpPr>
          <p:nvPr>
            <p:ph type="title"/>
          </p:nvPr>
        </p:nvSpPr>
        <p:spPr>
          <a:xfrm>
            <a:off x="6195216" y="-233514"/>
            <a:ext cx="5527367" cy="1662878"/>
          </a:xfrm>
        </p:spPr>
        <p:txBody>
          <a:bodyPr vert="horz" lIns="91440" tIns="45720" rIns="91440" bIns="45720" rtlCol="0" anchor="ctr">
            <a:normAutofit/>
          </a:bodyPr>
          <a:lstStyle/>
          <a:p>
            <a:r>
              <a:rPr lang="en-US" sz="4000" dirty="0">
                <a:latin typeface="+mn-lt"/>
              </a:rPr>
              <a:t>Visual</a:t>
            </a:r>
            <a:r>
              <a:rPr lang="en-US" sz="4000" kern="1200" dirty="0">
                <a:solidFill>
                  <a:schemeClr val="tx1"/>
                </a:solidFill>
                <a:latin typeface="+mn-lt"/>
                <a:ea typeface="+mj-ea"/>
                <a:cs typeface="+mj-cs"/>
              </a:rPr>
              <a:t> Higher Sensitivity </a:t>
            </a:r>
          </a:p>
        </p:txBody>
      </p:sp>
      <p:sp>
        <p:nvSpPr>
          <p:cNvPr id="4" name="TextBox 3">
            <a:extLst>
              <a:ext uri="{FF2B5EF4-FFF2-40B4-BE49-F238E27FC236}">
                <a16:creationId xmlns:a16="http://schemas.microsoft.com/office/drawing/2014/main" id="{7C30C68D-C5F2-A542-F3FC-2D5E16BFCD5A}"/>
              </a:ext>
            </a:extLst>
          </p:cNvPr>
          <p:cNvSpPr txBox="1"/>
          <p:nvPr/>
        </p:nvSpPr>
        <p:spPr>
          <a:xfrm>
            <a:off x="6564019" y="2412009"/>
            <a:ext cx="4789763" cy="3713895"/>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1400"/>
          </a:p>
        </p:txBody>
      </p:sp>
      <p:pic>
        <p:nvPicPr>
          <p:cNvPr id="7" name="Picture 6">
            <a:extLst>
              <a:ext uri="{FF2B5EF4-FFF2-40B4-BE49-F238E27FC236}">
                <a16:creationId xmlns:a16="http://schemas.microsoft.com/office/drawing/2014/main" id="{0B70ACCE-39EF-58A9-32C9-F82FAFE845F6}"/>
              </a:ext>
            </a:extLst>
          </p:cNvPr>
          <p:cNvPicPr>
            <a:picLocks noChangeAspect="1"/>
          </p:cNvPicPr>
          <p:nvPr/>
        </p:nvPicPr>
        <p:blipFill>
          <a:blip r:embed="rId3"/>
          <a:stretch>
            <a:fillRect/>
          </a:stretch>
        </p:blipFill>
        <p:spPr>
          <a:xfrm>
            <a:off x="3111381" y="830514"/>
            <a:ext cx="2025271" cy="2110010"/>
          </a:xfrm>
          <a:prstGeom prst="rect">
            <a:avLst/>
          </a:prstGeom>
        </p:spPr>
      </p:pic>
      <p:pic>
        <p:nvPicPr>
          <p:cNvPr id="10" name="Picture 9">
            <a:extLst>
              <a:ext uri="{FF2B5EF4-FFF2-40B4-BE49-F238E27FC236}">
                <a16:creationId xmlns:a16="http://schemas.microsoft.com/office/drawing/2014/main" id="{77F906CC-6133-C172-A0DC-6673C270503C}"/>
              </a:ext>
            </a:extLst>
          </p:cNvPr>
          <p:cNvPicPr>
            <a:picLocks noChangeAspect="1"/>
          </p:cNvPicPr>
          <p:nvPr/>
        </p:nvPicPr>
        <p:blipFill>
          <a:blip r:embed="rId4"/>
          <a:stretch>
            <a:fillRect/>
          </a:stretch>
        </p:blipFill>
        <p:spPr>
          <a:xfrm>
            <a:off x="561500" y="3719744"/>
            <a:ext cx="4733111" cy="2307742"/>
          </a:xfrm>
          <a:prstGeom prst="rect">
            <a:avLst/>
          </a:prstGeom>
        </p:spPr>
      </p:pic>
      <p:pic>
        <p:nvPicPr>
          <p:cNvPr id="13" name="Picture 12">
            <a:extLst>
              <a:ext uri="{FF2B5EF4-FFF2-40B4-BE49-F238E27FC236}">
                <a16:creationId xmlns:a16="http://schemas.microsoft.com/office/drawing/2014/main" id="{6417E205-414B-EEEA-0CE3-3B485FD478EA}"/>
              </a:ext>
            </a:extLst>
          </p:cNvPr>
          <p:cNvPicPr>
            <a:picLocks noChangeAspect="1"/>
          </p:cNvPicPr>
          <p:nvPr/>
        </p:nvPicPr>
        <p:blipFill>
          <a:blip r:embed="rId5"/>
          <a:stretch>
            <a:fillRect/>
          </a:stretch>
        </p:blipFill>
        <p:spPr>
          <a:xfrm>
            <a:off x="530300" y="830514"/>
            <a:ext cx="2278508" cy="2121370"/>
          </a:xfrm>
          <a:prstGeom prst="rect">
            <a:avLst/>
          </a:prstGeom>
        </p:spPr>
      </p:pic>
      <p:graphicFrame>
        <p:nvGraphicFramePr>
          <p:cNvPr id="3" name="TextBox 3">
            <a:extLst>
              <a:ext uri="{FF2B5EF4-FFF2-40B4-BE49-F238E27FC236}">
                <a16:creationId xmlns:a16="http://schemas.microsoft.com/office/drawing/2014/main" id="{60B11E4B-05BE-31FF-F87D-2E2B4100D95D}"/>
              </a:ext>
            </a:extLst>
          </p:cNvPr>
          <p:cNvGraphicFramePr/>
          <p:nvPr>
            <p:extLst>
              <p:ext uri="{D42A27DB-BD31-4B8C-83A1-F6EECF244321}">
                <p14:modId xmlns:p14="http://schemas.microsoft.com/office/powerpoint/2010/main" val="1369740812"/>
              </p:ext>
            </p:extLst>
          </p:nvPr>
        </p:nvGraphicFramePr>
        <p:xfrm>
          <a:off x="5720067" y="1083076"/>
          <a:ext cx="6279234" cy="5610332"/>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0089115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DE8A28BE-F099-0C0C-EB24-6A3ED48430E7}"/>
              </a:ext>
            </a:extLst>
          </p:cNvPr>
          <p:cNvSpPr/>
          <p:nvPr/>
        </p:nvSpPr>
        <p:spPr>
          <a:xfrm>
            <a:off x="-1" y="0"/>
            <a:ext cx="5725802"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3F5630E-637C-B88F-6BB1-BF9FCA12B1AF}"/>
              </a:ext>
            </a:extLst>
          </p:cNvPr>
          <p:cNvSpPr>
            <a:spLocks noGrp="1"/>
          </p:cNvSpPr>
          <p:nvPr>
            <p:ph type="title"/>
          </p:nvPr>
        </p:nvSpPr>
        <p:spPr>
          <a:xfrm>
            <a:off x="6564019" y="0"/>
            <a:ext cx="5411958" cy="1662878"/>
          </a:xfrm>
        </p:spPr>
        <p:txBody>
          <a:bodyPr vert="horz" lIns="91440" tIns="45720" rIns="91440" bIns="45720" rtlCol="0" anchor="ctr">
            <a:normAutofit/>
          </a:bodyPr>
          <a:lstStyle/>
          <a:p>
            <a:r>
              <a:rPr lang="en-US" sz="4000" b="1"/>
              <a:t>Visual</a:t>
            </a:r>
            <a:r>
              <a:rPr lang="en-US" sz="4000" b="1" kern="1200">
                <a:solidFill>
                  <a:schemeClr val="tx1"/>
                </a:solidFill>
                <a:latin typeface="+mj-lt"/>
                <a:ea typeface="+mj-ea"/>
                <a:cs typeface="+mj-cs"/>
              </a:rPr>
              <a:t> Lower Sensitivity </a:t>
            </a:r>
          </a:p>
        </p:txBody>
      </p:sp>
      <p:sp>
        <p:nvSpPr>
          <p:cNvPr id="4" name="TextBox 3">
            <a:extLst>
              <a:ext uri="{FF2B5EF4-FFF2-40B4-BE49-F238E27FC236}">
                <a16:creationId xmlns:a16="http://schemas.microsoft.com/office/drawing/2014/main" id="{7C30C68D-C5F2-A542-F3FC-2D5E16BFCD5A}"/>
              </a:ext>
            </a:extLst>
          </p:cNvPr>
          <p:cNvSpPr txBox="1"/>
          <p:nvPr/>
        </p:nvSpPr>
        <p:spPr>
          <a:xfrm>
            <a:off x="6564019" y="2412009"/>
            <a:ext cx="4789763" cy="3713895"/>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1400"/>
          </a:p>
        </p:txBody>
      </p:sp>
      <p:pic>
        <p:nvPicPr>
          <p:cNvPr id="7" name="Picture 6">
            <a:extLst>
              <a:ext uri="{FF2B5EF4-FFF2-40B4-BE49-F238E27FC236}">
                <a16:creationId xmlns:a16="http://schemas.microsoft.com/office/drawing/2014/main" id="{E61F1AE2-05F9-B447-BB49-B719924C1EAA}"/>
              </a:ext>
            </a:extLst>
          </p:cNvPr>
          <p:cNvPicPr>
            <a:picLocks noChangeAspect="1"/>
          </p:cNvPicPr>
          <p:nvPr/>
        </p:nvPicPr>
        <p:blipFill>
          <a:blip r:embed="rId3"/>
          <a:stretch>
            <a:fillRect/>
          </a:stretch>
        </p:blipFill>
        <p:spPr>
          <a:xfrm>
            <a:off x="1315128" y="716890"/>
            <a:ext cx="2859564" cy="2712110"/>
          </a:xfrm>
          <a:prstGeom prst="rect">
            <a:avLst/>
          </a:prstGeom>
        </p:spPr>
      </p:pic>
      <p:pic>
        <p:nvPicPr>
          <p:cNvPr id="10" name="Picture 9">
            <a:extLst>
              <a:ext uri="{FF2B5EF4-FFF2-40B4-BE49-F238E27FC236}">
                <a16:creationId xmlns:a16="http://schemas.microsoft.com/office/drawing/2014/main" id="{EBFA3409-ABD5-C943-1100-858BB710B328}"/>
              </a:ext>
            </a:extLst>
          </p:cNvPr>
          <p:cNvPicPr>
            <a:picLocks noChangeAspect="1"/>
          </p:cNvPicPr>
          <p:nvPr/>
        </p:nvPicPr>
        <p:blipFill>
          <a:blip r:embed="rId4"/>
          <a:stretch>
            <a:fillRect/>
          </a:stretch>
        </p:blipFill>
        <p:spPr>
          <a:xfrm>
            <a:off x="277493" y="3932570"/>
            <a:ext cx="2467417" cy="2029649"/>
          </a:xfrm>
          <a:prstGeom prst="rect">
            <a:avLst/>
          </a:prstGeom>
        </p:spPr>
      </p:pic>
      <p:graphicFrame>
        <p:nvGraphicFramePr>
          <p:cNvPr id="6" name="TextBox 3">
            <a:extLst>
              <a:ext uri="{FF2B5EF4-FFF2-40B4-BE49-F238E27FC236}">
                <a16:creationId xmlns:a16="http://schemas.microsoft.com/office/drawing/2014/main" id="{B32496C5-69B7-103A-5882-7DA35DBD9A89}"/>
              </a:ext>
            </a:extLst>
          </p:cNvPr>
          <p:cNvGraphicFramePr/>
          <p:nvPr>
            <p:extLst>
              <p:ext uri="{D42A27DB-BD31-4B8C-83A1-F6EECF244321}">
                <p14:modId xmlns:p14="http://schemas.microsoft.com/office/powerpoint/2010/main" val="2141611257"/>
              </p:ext>
            </p:extLst>
          </p:nvPr>
        </p:nvGraphicFramePr>
        <p:xfrm>
          <a:off x="6125391" y="1278697"/>
          <a:ext cx="5860314" cy="484720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5" name="Picture 4">
            <a:extLst>
              <a:ext uri="{FF2B5EF4-FFF2-40B4-BE49-F238E27FC236}">
                <a16:creationId xmlns:a16="http://schemas.microsoft.com/office/drawing/2014/main" id="{5812B2F3-3825-F280-60F2-CE16C3E133B6}"/>
              </a:ext>
            </a:extLst>
          </p:cNvPr>
          <p:cNvPicPr/>
          <p:nvPr/>
        </p:nvPicPr>
        <p:blipFill rotWithShape="1">
          <a:blip r:embed="rId10" cstate="print"/>
          <a:srcRect l="10775" t="10809" r="11280" b="23715"/>
          <a:stretch/>
        </p:blipFill>
        <p:spPr>
          <a:xfrm>
            <a:off x="3144500" y="3932570"/>
            <a:ext cx="2467417" cy="202964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402231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EA84A-7525-5D42-19BE-793370747DA9}"/>
              </a:ext>
            </a:extLst>
          </p:cNvPr>
          <p:cNvSpPr>
            <a:spLocks noGrp="1"/>
          </p:cNvSpPr>
          <p:nvPr>
            <p:ph type="title"/>
          </p:nvPr>
        </p:nvSpPr>
        <p:spPr>
          <a:xfrm>
            <a:off x="5575065" y="2624431"/>
            <a:ext cx="5972298" cy="1609138"/>
          </a:xfrm>
        </p:spPr>
        <p:txBody>
          <a:bodyPr>
            <a:noAutofit/>
          </a:bodyPr>
          <a:lstStyle/>
          <a:p>
            <a:pPr algn="l"/>
            <a:r>
              <a:rPr lang="en-GB" dirty="0">
                <a:latin typeface="+mn-lt"/>
              </a:rPr>
              <a:t>Gustatory Sensitivities </a:t>
            </a:r>
            <a:br>
              <a:rPr lang="en-GB" dirty="0">
                <a:latin typeface="+mn-lt"/>
              </a:rPr>
            </a:br>
            <a:br>
              <a:rPr lang="en-GB" dirty="0">
                <a:latin typeface="+mn-lt"/>
              </a:rPr>
            </a:br>
            <a:r>
              <a:rPr lang="en-GB" dirty="0">
                <a:latin typeface="+mn-lt"/>
              </a:rPr>
              <a:t>What helps?  </a:t>
            </a:r>
          </a:p>
        </p:txBody>
      </p:sp>
      <p:pic>
        <p:nvPicPr>
          <p:cNvPr id="4" name="Picture 3" descr="A green lips in a circle&#10;&#10;Description automatically generated">
            <a:extLst>
              <a:ext uri="{FF2B5EF4-FFF2-40B4-BE49-F238E27FC236}">
                <a16:creationId xmlns:a16="http://schemas.microsoft.com/office/drawing/2014/main" id="{0AAFA7AD-1BD5-9634-A84F-AD062BE2B22F}"/>
              </a:ext>
            </a:extLst>
          </p:cNvPr>
          <p:cNvPicPr>
            <a:picLocks noChangeAspect="1"/>
          </p:cNvPicPr>
          <p:nvPr/>
        </p:nvPicPr>
        <p:blipFill>
          <a:blip r:embed="rId3"/>
          <a:stretch>
            <a:fillRect/>
          </a:stretch>
        </p:blipFill>
        <p:spPr>
          <a:xfrm>
            <a:off x="1355683" y="1981198"/>
            <a:ext cx="3216667" cy="2895604"/>
          </a:xfrm>
          <a:prstGeom prst="rect">
            <a:avLst/>
          </a:prstGeom>
        </p:spPr>
      </p:pic>
    </p:spTree>
    <p:extLst>
      <p:ext uri="{BB962C8B-B14F-4D97-AF65-F5344CB8AC3E}">
        <p14:creationId xmlns:p14="http://schemas.microsoft.com/office/powerpoint/2010/main" val="38067075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3CB07CBC-A6D6-1D78-1145-8208E117AD1F}"/>
              </a:ext>
            </a:extLst>
          </p:cNvPr>
          <p:cNvSpPr/>
          <p:nvPr/>
        </p:nvSpPr>
        <p:spPr>
          <a:xfrm>
            <a:off x="-1" y="0"/>
            <a:ext cx="595719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3F5630E-637C-B88F-6BB1-BF9FCA12B1AF}"/>
              </a:ext>
            </a:extLst>
          </p:cNvPr>
          <p:cNvSpPr>
            <a:spLocks noGrp="1"/>
          </p:cNvSpPr>
          <p:nvPr>
            <p:ph type="title"/>
          </p:nvPr>
        </p:nvSpPr>
        <p:spPr>
          <a:xfrm>
            <a:off x="5957189" y="-44388"/>
            <a:ext cx="6131049" cy="1662878"/>
          </a:xfrm>
        </p:spPr>
        <p:txBody>
          <a:bodyPr vert="horz" lIns="91440" tIns="45720" rIns="91440" bIns="45720" rtlCol="0" anchor="ctr">
            <a:normAutofit/>
          </a:bodyPr>
          <a:lstStyle/>
          <a:p>
            <a:r>
              <a:rPr lang="en-US" sz="4000" b="1" kern="1200">
                <a:solidFill>
                  <a:schemeClr val="tx1"/>
                </a:solidFill>
                <a:latin typeface="+mn-lt"/>
                <a:ea typeface="+mj-ea"/>
                <a:cs typeface="+mj-cs"/>
              </a:rPr>
              <a:t>Gustatory Higher Sensitivity </a:t>
            </a:r>
          </a:p>
        </p:txBody>
      </p:sp>
      <p:sp>
        <p:nvSpPr>
          <p:cNvPr id="4" name="TextBox 3">
            <a:extLst>
              <a:ext uri="{FF2B5EF4-FFF2-40B4-BE49-F238E27FC236}">
                <a16:creationId xmlns:a16="http://schemas.microsoft.com/office/drawing/2014/main" id="{7C30C68D-C5F2-A542-F3FC-2D5E16BFCD5A}"/>
              </a:ext>
            </a:extLst>
          </p:cNvPr>
          <p:cNvSpPr txBox="1"/>
          <p:nvPr/>
        </p:nvSpPr>
        <p:spPr>
          <a:xfrm>
            <a:off x="6564019" y="2412009"/>
            <a:ext cx="4789763" cy="3713895"/>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1400"/>
          </a:p>
        </p:txBody>
      </p:sp>
      <p:pic>
        <p:nvPicPr>
          <p:cNvPr id="6" name="Picture 5">
            <a:extLst>
              <a:ext uri="{FF2B5EF4-FFF2-40B4-BE49-F238E27FC236}">
                <a16:creationId xmlns:a16="http://schemas.microsoft.com/office/drawing/2014/main" id="{189036B4-0BBA-04B2-29BA-59A345AF3F74}"/>
              </a:ext>
            </a:extLst>
          </p:cNvPr>
          <p:cNvPicPr>
            <a:picLocks noChangeAspect="1"/>
          </p:cNvPicPr>
          <p:nvPr/>
        </p:nvPicPr>
        <p:blipFill>
          <a:blip r:embed="rId3"/>
          <a:stretch>
            <a:fillRect/>
          </a:stretch>
        </p:blipFill>
        <p:spPr>
          <a:xfrm>
            <a:off x="838218" y="174140"/>
            <a:ext cx="4074764" cy="3660382"/>
          </a:xfrm>
          <a:prstGeom prst="rect">
            <a:avLst/>
          </a:prstGeom>
        </p:spPr>
      </p:pic>
      <p:pic>
        <p:nvPicPr>
          <p:cNvPr id="15" name="Picture 14">
            <a:extLst>
              <a:ext uri="{FF2B5EF4-FFF2-40B4-BE49-F238E27FC236}">
                <a16:creationId xmlns:a16="http://schemas.microsoft.com/office/drawing/2014/main" id="{F56E21CD-0183-9E3B-110B-F787502FA5AF}"/>
              </a:ext>
            </a:extLst>
          </p:cNvPr>
          <p:cNvPicPr>
            <a:picLocks noChangeAspect="1"/>
          </p:cNvPicPr>
          <p:nvPr/>
        </p:nvPicPr>
        <p:blipFill rotWithShape="1">
          <a:blip r:embed="rId4"/>
          <a:srcRect l="-5401" t="6066" b="3687"/>
          <a:stretch/>
        </p:blipFill>
        <p:spPr>
          <a:xfrm>
            <a:off x="1039386" y="4078136"/>
            <a:ext cx="3496038" cy="2605724"/>
          </a:xfrm>
          <a:prstGeom prst="rect">
            <a:avLst/>
          </a:prstGeom>
        </p:spPr>
      </p:pic>
      <p:graphicFrame>
        <p:nvGraphicFramePr>
          <p:cNvPr id="5" name="TextBox 3">
            <a:extLst>
              <a:ext uri="{FF2B5EF4-FFF2-40B4-BE49-F238E27FC236}">
                <a16:creationId xmlns:a16="http://schemas.microsoft.com/office/drawing/2014/main" id="{96B4AC41-3DBC-29A9-3913-2DDAF58E9683}"/>
              </a:ext>
            </a:extLst>
          </p:cNvPr>
          <p:cNvGraphicFramePr/>
          <p:nvPr>
            <p:extLst>
              <p:ext uri="{D42A27DB-BD31-4B8C-83A1-F6EECF244321}">
                <p14:modId xmlns:p14="http://schemas.microsoft.com/office/powerpoint/2010/main" val="1233786771"/>
              </p:ext>
            </p:extLst>
          </p:nvPr>
        </p:nvGraphicFramePr>
        <p:xfrm>
          <a:off x="6391922" y="1553593"/>
          <a:ext cx="5601810" cy="487384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9371374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BC92D2E8-688E-5319-A73F-E2E4644F59A7}"/>
              </a:ext>
            </a:extLst>
          </p:cNvPr>
          <p:cNvSpPr/>
          <p:nvPr/>
        </p:nvSpPr>
        <p:spPr>
          <a:xfrm>
            <a:off x="-1" y="0"/>
            <a:ext cx="549559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3F5630E-637C-B88F-6BB1-BF9FCA12B1AF}"/>
              </a:ext>
            </a:extLst>
          </p:cNvPr>
          <p:cNvSpPr>
            <a:spLocks noGrp="1"/>
          </p:cNvSpPr>
          <p:nvPr>
            <p:ph type="title"/>
          </p:nvPr>
        </p:nvSpPr>
        <p:spPr>
          <a:xfrm>
            <a:off x="5809038" y="-99343"/>
            <a:ext cx="5997884" cy="1662878"/>
          </a:xfrm>
        </p:spPr>
        <p:txBody>
          <a:bodyPr vert="horz" lIns="91440" tIns="45720" rIns="91440" bIns="45720" rtlCol="0" anchor="ctr">
            <a:normAutofit/>
          </a:bodyPr>
          <a:lstStyle/>
          <a:p>
            <a:r>
              <a:rPr lang="en-US" sz="4000" b="1" kern="1200">
                <a:solidFill>
                  <a:schemeClr val="tx1"/>
                </a:solidFill>
                <a:latin typeface="+mn-lt"/>
                <a:ea typeface="+mj-ea"/>
                <a:cs typeface="+mj-cs"/>
              </a:rPr>
              <a:t>Gustatory Lower Sensitivity </a:t>
            </a:r>
          </a:p>
        </p:txBody>
      </p:sp>
      <p:sp>
        <p:nvSpPr>
          <p:cNvPr id="4" name="TextBox 3">
            <a:extLst>
              <a:ext uri="{FF2B5EF4-FFF2-40B4-BE49-F238E27FC236}">
                <a16:creationId xmlns:a16="http://schemas.microsoft.com/office/drawing/2014/main" id="{7C30C68D-C5F2-A542-F3FC-2D5E16BFCD5A}"/>
              </a:ext>
            </a:extLst>
          </p:cNvPr>
          <p:cNvSpPr txBox="1"/>
          <p:nvPr/>
        </p:nvSpPr>
        <p:spPr>
          <a:xfrm>
            <a:off x="6564019" y="2412009"/>
            <a:ext cx="4789763" cy="3713895"/>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1400"/>
          </a:p>
        </p:txBody>
      </p:sp>
      <p:pic>
        <p:nvPicPr>
          <p:cNvPr id="3" name="Picture 2" descr="A plate of vegetables and dips&#10;&#10;Description automatically generated">
            <a:extLst>
              <a:ext uri="{FF2B5EF4-FFF2-40B4-BE49-F238E27FC236}">
                <a16:creationId xmlns:a16="http://schemas.microsoft.com/office/drawing/2014/main" id="{9B807286-F4CF-3652-B760-DF2EC512E43D}"/>
              </a:ext>
            </a:extLst>
          </p:cNvPr>
          <p:cNvPicPr>
            <a:picLocks noChangeAspect="1"/>
          </p:cNvPicPr>
          <p:nvPr/>
        </p:nvPicPr>
        <p:blipFill>
          <a:blip r:embed="rId3"/>
          <a:stretch>
            <a:fillRect/>
          </a:stretch>
        </p:blipFill>
        <p:spPr>
          <a:xfrm>
            <a:off x="181642" y="437382"/>
            <a:ext cx="2408949" cy="1949059"/>
          </a:xfrm>
          <a:prstGeom prst="rect">
            <a:avLst/>
          </a:prstGeom>
        </p:spPr>
      </p:pic>
      <p:pic>
        <p:nvPicPr>
          <p:cNvPr id="6" name="Picture 5" descr="A bag of potato chips&#10;&#10;Description automatically generated">
            <a:extLst>
              <a:ext uri="{FF2B5EF4-FFF2-40B4-BE49-F238E27FC236}">
                <a16:creationId xmlns:a16="http://schemas.microsoft.com/office/drawing/2014/main" id="{2C06B54E-E419-0A29-09A9-AFBD62DC005E}"/>
              </a:ext>
            </a:extLst>
          </p:cNvPr>
          <p:cNvPicPr>
            <a:picLocks noChangeAspect="1"/>
          </p:cNvPicPr>
          <p:nvPr/>
        </p:nvPicPr>
        <p:blipFill>
          <a:blip r:embed="rId4"/>
          <a:stretch>
            <a:fillRect/>
          </a:stretch>
        </p:blipFill>
        <p:spPr>
          <a:xfrm>
            <a:off x="3126959" y="834885"/>
            <a:ext cx="2031278" cy="2909669"/>
          </a:xfrm>
          <a:prstGeom prst="rect">
            <a:avLst/>
          </a:prstGeom>
        </p:spPr>
      </p:pic>
      <p:pic>
        <p:nvPicPr>
          <p:cNvPr id="7" name="Picture 6" descr="A child blowing bubbles&#10;&#10;Description automatically generated">
            <a:extLst>
              <a:ext uri="{FF2B5EF4-FFF2-40B4-BE49-F238E27FC236}">
                <a16:creationId xmlns:a16="http://schemas.microsoft.com/office/drawing/2014/main" id="{1ECDDA56-F2AD-4DD3-9444-ECA413EC5695}"/>
              </a:ext>
            </a:extLst>
          </p:cNvPr>
          <p:cNvPicPr>
            <a:picLocks noChangeAspect="1"/>
          </p:cNvPicPr>
          <p:nvPr/>
        </p:nvPicPr>
        <p:blipFill>
          <a:blip r:embed="rId5"/>
          <a:stretch>
            <a:fillRect/>
          </a:stretch>
        </p:blipFill>
        <p:spPr>
          <a:xfrm>
            <a:off x="370477" y="3058833"/>
            <a:ext cx="2031278" cy="2420246"/>
          </a:xfrm>
          <a:prstGeom prst="rect">
            <a:avLst/>
          </a:prstGeom>
        </p:spPr>
      </p:pic>
      <p:pic>
        <p:nvPicPr>
          <p:cNvPr id="8" name="Picture 7" descr="A group of colorful straws&#10;&#10;Description automatically generated">
            <a:extLst>
              <a:ext uri="{FF2B5EF4-FFF2-40B4-BE49-F238E27FC236}">
                <a16:creationId xmlns:a16="http://schemas.microsoft.com/office/drawing/2014/main" id="{B61E1CAF-082D-7B2D-F777-4FD7BE82E99F}"/>
              </a:ext>
            </a:extLst>
          </p:cNvPr>
          <p:cNvPicPr>
            <a:picLocks noChangeAspect="1"/>
          </p:cNvPicPr>
          <p:nvPr/>
        </p:nvPicPr>
        <p:blipFill>
          <a:blip r:embed="rId6"/>
          <a:stretch>
            <a:fillRect/>
          </a:stretch>
        </p:blipFill>
        <p:spPr>
          <a:xfrm>
            <a:off x="2972635" y="4294810"/>
            <a:ext cx="2016927" cy="2141500"/>
          </a:xfrm>
          <a:prstGeom prst="rect">
            <a:avLst/>
          </a:prstGeom>
        </p:spPr>
      </p:pic>
      <p:graphicFrame>
        <p:nvGraphicFramePr>
          <p:cNvPr id="11" name="TextBox 3">
            <a:extLst>
              <a:ext uri="{FF2B5EF4-FFF2-40B4-BE49-F238E27FC236}">
                <a16:creationId xmlns:a16="http://schemas.microsoft.com/office/drawing/2014/main" id="{DC64B8D2-7752-0C40-D237-0EBC09FB153C}"/>
              </a:ext>
            </a:extLst>
          </p:cNvPr>
          <p:cNvGraphicFramePr/>
          <p:nvPr>
            <p:extLst>
              <p:ext uri="{D42A27DB-BD31-4B8C-83A1-F6EECF244321}">
                <p14:modId xmlns:p14="http://schemas.microsoft.com/office/powerpoint/2010/main" val="1495284109"/>
              </p:ext>
            </p:extLst>
          </p:nvPr>
        </p:nvGraphicFramePr>
        <p:xfrm>
          <a:off x="5714766" y="1563535"/>
          <a:ext cx="5952465" cy="4367247"/>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4370324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EA84A-7525-5D42-19BE-793370747DA9}"/>
              </a:ext>
            </a:extLst>
          </p:cNvPr>
          <p:cNvSpPr>
            <a:spLocks noGrp="1"/>
          </p:cNvSpPr>
          <p:nvPr>
            <p:ph type="title"/>
          </p:nvPr>
        </p:nvSpPr>
        <p:spPr>
          <a:xfrm>
            <a:off x="6096000" y="2376446"/>
            <a:ext cx="4965918" cy="2105106"/>
          </a:xfrm>
        </p:spPr>
        <p:txBody>
          <a:bodyPr>
            <a:noAutofit/>
          </a:bodyPr>
          <a:lstStyle/>
          <a:p>
            <a:pPr algn="l"/>
            <a:r>
              <a:rPr lang="en-GB" dirty="0">
                <a:latin typeface="+mn-lt"/>
              </a:rPr>
              <a:t>Tactile Sensitivities</a:t>
            </a:r>
            <a:br>
              <a:rPr lang="en-GB" dirty="0">
                <a:latin typeface="+mn-lt"/>
              </a:rPr>
            </a:br>
            <a:br>
              <a:rPr lang="en-GB" dirty="0">
                <a:latin typeface="+mn-lt"/>
              </a:rPr>
            </a:br>
            <a:r>
              <a:rPr lang="en-GB" dirty="0">
                <a:latin typeface="+mn-lt"/>
              </a:rPr>
              <a:t>What helps?  </a:t>
            </a:r>
          </a:p>
        </p:txBody>
      </p:sp>
      <p:pic>
        <p:nvPicPr>
          <p:cNvPr id="1026" name="Picture 2">
            <a:extLst>
              <a:ext uri="{FF2B5EF4-FFF2-40B4-BE49-F238E27FC236}">
                <a16:creationId xmlns:a16="http://schemas.microsoft.com/office/drawing/2014/main" id="{F5B366FB-EFD7-562C-26DB-64CA20F43C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5618" y="1814089"/>
            <a:ext cx="3555565" cy="32298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57025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7C4DD13-683E-08DB-B130-1ADEB2D8443E}"/>
              </a:ext>
            </a:extLst>
          </p:cNvPr>
          <p:cNvSpPr/>
          <p:nvPr/>
        </p:nvSpPr>
        <p:spPr>
          <a:xfrm>
            <a:off x="-1" y="0"/>
            <a:ext cx="5248657"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3F5630E-637C-B88F-6BB1-BF9FCA12B1AF}"/>
              </a:ext>
            </a:extLst>
          </p:cNvPr>
          <p:cNvSpPr>
            <a:spLocks noGrp="1"/>
          </p:cNvSpPr>
          <p:nvPr>
            <p:ph type="title"/>
          </p:nvPr>
        </p:nvSpPr>
        <p:spPr>
          <a:xfrm>
            <a:off x="6478202" y="-243577"/>
            <a:ext cx="5713798" cy="1662878"/>
          </a:xfrm>
        </p:spPr>
        <p:txBody>
          <a:bodyPr vert="horz" lIns="91440" tIns="45720" rIns="91440" bIns="45720" rtlCol="0" anchor="ctr">
            <a:normAutofit/>
          </a:bodyPr>
          <a:lstStyle/>
          <a:p>
            <a:r>
              <a:rPr lang="en-US" sz="4000" b="1" dirty="0">
                <a:latin typeface="+mn-lt"/>
              </a:rPr>
              <a:t>Tactile</a:t>
            </a:r>
            <a:r>
              <a:rPr lang="en-US" sz="4000" b="1" kern="1200" dirty="0">
                <a:latin typeface="+mn-lt"/>
                <a:ea typeface="+mj-ea"/>
                <a:cs typeface="+mj-cs"/>
              </a:rPr>
              <a:t> Higher Sensitivity</a:t>
            </a:r>
            <a:r>
              <a:rPr lang="en-US" sz="4000" b="1" dirty="0">
                <a:latin typeface="+mn-lt"/>
              </a:rPr>
              <a:t> </a:t>
            </a:r>
            <a:endParaRPr lang="en-US" sz="4000" b="1" kern="1200" dirty="0">
              <a:latin typeface="+mn-lt"/>
              <a:ea typeface="+mj-ea"/>
              <a:cs typeface="+mj-cs"/>
            </a:endParaRPr>
          </a:p>
        </p:txBody>
      </p:sp>
      <p:sp>
        <p:nvSpPr>
          <p:cNvPr id="4" name="TextBox 3">
            <a:extLst>
              <a:ext uri="{FF2B5EF4-FFF2-40B4-BE49-F238E27FC236}">
                <a16:creationId xmlns:a16="http://schemas.microsoft.com/office/drawing/2014/main" id="{7C30C68D-C5F2-A542-F3FC-2D5E16BFCD5A}"/>
              </a:ext>
            </a:extLst>
          </p:cNvPr>
          <p:cNvSpPr txBox="1"/>
          <p:nvPr/>
        </p:nvSpPr>
        <p:spPr>
          <a:xfrm>
            <a:off x="6564019" y="2412009"/>
            <a:ext cx="4789763" cy="3713895"/>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1400"/>
          </a:p>
        </p:txBody>
      </p:sp>
      <p:pic>
        <p:nvPicPr>
          <p:cNvPr id="5" name="Picture 4">
            <a:extLst>
              <a:ext uri="{FF2B5EF4-FFF2-40B4-BE49-F238E27FC236}">
                <a16:creationId xmlns:a16="http://schemas.microsoft.com/office/drawing/2014/main" id="{F2281FC9-D388-0628-6F19-CF2BDEA0C070}"/>
              </a:ext>
            </a:extLst>
          </p:cNvPr>
          <p:cNvPicPr>
            <a:picLocks noChangeAspect="1"/>
          </p:cNvPicPr>
          <p:nvPr/>
        </p:nvPicPr>
        <p:blipFill rotWithShape="1">
          <a:blip r:embed="rId3"/>
          <a:srcRect l="1" t="4034" r="1163" b="-1"/>
          <a:stretch/>
        </p:blipFill>
        <p:spPr>
          <a:xfrm>
            <a:off x="1257615" y="1818352"/>
            <a:ext cx="2757552" cy="2070719"/>
          </a:xfrm>
          <a:prstGeom prst="rect">
            <a:avLst/>
          </a:prstGeom>
        </p:spPr>
      </p:pic>
      <p:pic>
        <p:nvPicPr>
          <p:cNvPr id="8" name="Picture 7">
            <a:extLst>
              <a:ext uri="{FF2B5EF4-FFF2-40B4-BE49-F238E27FC236}">
                <a16:creationId xmlns:a16="http://schemas.microsoft.com/office/drawing/2014/main" id="{961F42DF-9734-575E-4D78-C5247849B4BA}"/>
              </a:ext>
            </a:extLst>
          </p:cNvPr>
          <p:cNvPicPr>
            <a:picLocks noChangeAspect="1"/>
          </p:cNvPicPr>
          <p:nvPr/>
        </p:nvPicPr>
        <p:blipFill>
          <a:blip r:embed="rId4"/>
          <a:stretch>
            <a:fillRect/>
          </a:stretch>
        </p:blipFill>
        <p:spPr>
          <a:xfrm>
            <a:off x="758204" y="4268956"/>
            <a:ext cx="3695914" cy="2209159"/>
          </a:xfrm>
          <a:prstGeom prst="rect">
            <a:avLst/>
          </a:prstGeom>
        </p:spPr>
      </p:pic>
      <p:sp>
        <p:nvSpPr>
          <p:cNvPr id="11" name="TextBox 10">
            <a:extLst>
              <a:ext uri="{FF2B5EF4-FFF2-40B4-BE49-F238E27FC236}">
                <a16:creationId xmlns:a16="http://schemas.microsoft.com/office/drawing/2014/main" id="{48CD7273-71B1-2D13-52A6-B3B2156742CB}"/>
              </a:ext>
            </a:extLst>
          </p:cNvPr>
          <p:cNvSpPr txBox="1"/>
          <p:nvPr/>
        </p:nvSpPr>
        <p:spPr>
          <a:xfrm>
            <a:off x="1380684" y="237194"/>
            <a:ext cx="2478895" cy="1200329"/>
          </a:xfrm>
          <a:prstGeom prst="rect">
            <a:avLst/>
          </a:prstGeom>
          <a:solidFill>
            <a:schemeClr val="accent1">
              <a:lumMod val="60000"/>
              <a:lumOff val="40000"/>
            </a:schemeClr>
          </a:solidFill>
        </p:spPr>
        <p:txBody>
          <a:bodyPr wrap="square">
            <a:spAutoFit/>
          </a:bodyPr>
          <a:lstStyle/>
          <a:p>
            <a:pPr algn="ctr"/>
            <a:r>
              <a:rPr lang="en-GB">
                <a:hlinkClick r:id="rId5"/>
              </a:rPr>
              <a:t>Adaptive Clothing for Kids | Assisted Dressing | M&amp;S (marksandspencer.com)</a:t>
            </a:r>
            <a:endParaRPr lang="en-GB"/>
          </a:p>
        </p:txBody>
      </p:sp>
      <p:graphicFrame>
        <p:nvGraphicFramePr>
          <p:cNvPr id="6" name="TextBox 3">
            <a:extLst>
              <a:ext uri="{FF2B5EF4-FFF2-40B4-BE49-F238E27FC236}">
                <a16:creationId xmlns:a16="http://schemas.microsoft.com/office/drawing/2014/main" id="{7D712E3C-307B-050D-A2D4-44ECD35D4B3F}"/>
              </a:ext>
            </a:extLst>
          </p:cNvPr>
          <p:cNvGraphicFramePr/>
          <p:nvPr>
            <p:extLst>
              <p:ext uri="{D42A27DB-BD31-4B8C-83A1-F6EECF244321}">
                <p14:modId xmlns:p14="http://schemas.microsoft.com/office/powerpoint/2010/main" val="3552451479"/>
              </p:ext>
            </p:extLst>
          </p:nvPr>
        </p:nvGraphicFramePr>
        <p:xfrm>
          <a:off x="5713799" y="837359"/>
          <a:ext cx="6328167" cy="5801375"/>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7633932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585D188-C240-B62C-63E4-E65668B44DF0}"/>
              </a:ext>
            </a:extLst>
          </p:cNvPr>
          <p:cNvSpPr/>
          <p:nvPr/>
        </p:nvSpPr>
        <p:spPr>
          <a:xfrm>
            <a:off x="-1" y="0"/>
            <a:ext cx="5411958"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3F5630E-637C-B88F-6BB1-BF9FCA12B1AF}"/>
              </a:ext>
            </a:extLst>
          </p:cNvPr>
          <p:cNvSpPr>
            <a:spLocks noGrp="1"/>
          </p:cNvSpPr>
          <p:nvPr>
            <p:ph type="title"/>
          </p:nvPr>
        </p:nvSpPr>
        <p:spPr>
          <a:xfrm>
            <a:off x="5987262" y="35511"/>
            <a:ext cx="5411958" cy="1118586"/>
          </a:xfrm>
        </p:spPr>
        <p:txBody>
          <a:bodyPr vert="horz" lIns="91440" tIns="45720" rIns="91440" bIns="45720" rtlCol="0" anchor="ctr">
            <a:normAutofit/>
          </a:bodyPr>
          <a:lstStyle/>
          <a:p>
            <a:r>
              <a:rPr lang="en-US" sz="4000" b="1">
                <a:latin typeface="+mn-lt"/>
              </a:rPr>
              <a:t>Tactile Lower </a:t>
            </a:r>
            <a:r>
              <a:rPr lang="en-US" sz="4000" b="1" kern="1200">
                <a:latin typeface="+mn-lt"/>
                <a:ea typeface="+mj-ea"/>
                <a:cs typeface="+mj-cs"/>
              </a:rPr>
              <a:t>Sensitivity</a:t>
            </a:r>
            <a:r>
              <a:rPr lang="en-US" sz="4000" b="1">
                <a:latin typeface="+mn-lt"/>
              </a:rPr>
              <a:t> </a:t>
            </a:r>
            <a:endParaRPr lang="en-US" sz="4000" b="1" kern="1200">
              <a:latin typeface="+mn-lt"/>
              <a:ea typeface="+mj-ea"/>
              <a:cs typeface="+mj-cs"/>
            </a:endParaRPr>
          </a:p>
        </p:txBody>
      </p:sp>
      <p:sp>
        <p:nvSpPr>
          <p:cNvPr id="4" name="TextBox 3">
            <a:extLst>
              <a:ext uri="{FF2B5EF4-FFF2-40B4-BE49-F238E27FC236}">
                <a16:creationId xmlns:a16="http://schemas.microsoft.com/office/drawing/2014/main" id="{7C30C68D-C5F2-A542-F3FC-2D5E16BFCD5A}"/>
              </a:ext>
            </a:extLst>
          </p:cNvPr>
          <p:cNvSpPr txBox="1"/>
          <p:nvPr/>
        </p:nvSpPr>
        <p:spPr>
          <a:xfrm>
            <a:off x="6564019" y="2412009"/>
            <a:ext cx="4789763" cy="3713895"/>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1400"/>
          </a:p>
        </p:txBody>
      </p:sp>
      <p:pic>
        <p:nvPicPr>
          <p:cNvPr id="5" name="Picture 4">
            <a:extLst>
              <a:ext uri="{FF2B5EF4-FFF2-40B4-BE49-F238E27FC236}">
                <a16:creationId xmlns:a16="http://schemas.microsoft.com/office/drawing/2014/main" id="{79485DA3-BD3B-F59D-8FA5-0A18CE025A0A}"/>
              </a:ext>
            </a:extLst>
          </p:cNvPr>
          <p:cNvPicPr>
            <a:picLocks noChangeAspect="1"/>
          </p:cNvPicPr>
          <p:nvPr/>
        </p:nvPicPr>
        <p:blipFill>
          <a:blip r:embed="rId3"/>
          <a:stretch>
            <a:fillRect/>
          </a:stretch>
        </p:blipFill>
        <p:spPr>
          <a:xfrm>
            <a:off x="107790" y="798473"/>
            <a:ext cx="2050519" cy="2624407"/>
          </a:xfrm>
          <a:prstGeom prst="rect">
            <a:avLst/>
          </a:prstGeom>
        </p:spPr>
      </p:pic>
      <p:pic>
        <p:nvPicPr>
          <p:cNvPr id="8" name="Picture 7">
            <a:extLst>
              <a:ext uri="{FF2B5EF4-FFF2-40B4-BE49-F238E27FC236}">
                <a16:creationId xmlns:a16="http://schemas.microsoft.com/office/drawing/2014/main" id="{14E2034C-4EA6-04EB-1E53-E260893FD2B7}"/>
              </a:ext>
            </a:extLst>
          </p:cNvPr>
          <p:cNvPicPr>
            <a:picLocks noChangeAspect="1"/>
          </p:cNvPicPr>
          <p:nvPr/>
        </p:nvPicPr>
        <p:blipFill>
          <a:blip r:embed="rId4"/>
          <a:stretch>
            <a:fillRect/>
          </a:stretch>
        </p:blipFill>
        <p:spPr>
          <a:xfrm>
            <a:off x="2499873" y="798473"/>
            <a:ext cx="2732113" cy="2624408"/>
          </a:xfrm>
          <a:prstGeom prst="rect">
            <a:avLst/>
          </a:prstGeom>
        </p:spPr>
      </p:pic>
      <p:pic>
        <p:nvPicPr>
          <p:cNvPr id="11" name="Picture 10">
            <a:extLst>
              <a:ext uri="{FF2B5EF4-FFF2-40B4-BE49-F238E27FC236}">
                <a16:creationId xmlns:a16="http://schemas.microsoft.com/office/drawing/2014/main" id="{6721DE22-4DA7-C7BB-8FE7-BF473A878C73}"/>
              </a:ext>
            </a:extLst>
          </p:cNvPr>
          <p:cNvPicPr>
            <a:picLocks noChangeAspect="1"/>
          </p:cNvPicPr>
          <p:nvPr/>
        </p:nvPicPr>
        <p:blipFill>
          <a:blip r:embed="rId5"/>
          <a:stretch>
            <a:fillRect/>
          </a:stretch>
        </p:blipFill>
        <p:spPr>
          <a:xfrm>
            <a:off x="1301551" y="3974651"/>
            <a:ext cx="2396644" cy="2331577"/>
          </a:xfrm>
          <a:prstGeom prst="rect">
            <a:avLst/>
          </a:prstGeom>
        </p:spPr>
      </p:pic>
      <p:graphicFrame>
        <p:nvGraphicFramePr>
          <p:cNvPr id="6" name="TextBox 3">
            <a:extLst>
              <a:ext uri="{FF2B5EF4-FFF2-40B4-BE49-F238E27FC236}">
                <a16:creationId xmlns:a16="http://schemas.microsoft.com/office/drawing/2014/main" id="{12B9F192-F27E-6870-99B8-5390327F56AD}"/>
              </a:ext>
            </a:extLst>
          </p:cNvPr>
          <p:cNvGraphicFramePr/>
          <p:nvPr>
            <p:extLst>
              <p:ext uri="{D42A27DB-BD31-4B8C-83A1-F6EECF244321}">
                <p14:modId xmlns:p14="http://schemas.microsoft.com/office/powerpoint/2010/main" val="1719552590"/>
              </p:ext>
            </p:extLst>
          </p:nvPr>
        </p:nvGraphicFramePr>
        <p:xfrm>
          <a:off x="5619565" y="1118586"/>
          <a:ext cx="6308510" cy="5575523"/>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3835182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EA84A-7525-5D42-19BE-793370747DA9}"/>
              </a:ext>
            </a:extLst>
          </p:cNvPr>
          <p:cNvSpPr>
            <a:spLocks noGrp="1"/>
          </p:cNvSpPr>
          <p:nvPr>
            <p:ph type="title"/>
          </p:nvPr>
        </p:nvSpPr>
        <p:spPr>
          <a:xfrm>
            <a:off x="5407646" y="2384126"/>
            <a:ext cx="5882087" cy="2089745"/>
          </a:xfrm>
        </p:spPr>
        <p:txBody>
          <a:bodyPr>
            <a:noAutofit/>
          </a:bodyPr>
          <a:lstStyle/>
          <a:p>
            <a:pPr algn="l"/>
            <a:r>
              <a:rPr lang="en-GB" dirty="0">
                <a:latin typeface="+mn-lt"/>
              </a:rPr>
              <a:t>Olfactory Sensitivities</a:t>
            </a:r>
            <a:br>
              <a:rPr lang="en-GB" dirty="0">
                <a:latin typeface="+mn-lt"/>
              </a:rPr>
            </a:br>
            <a:r>
              <a:rPr lang="en-GB" dirty="0">
                <a:latin typeface="+mn-lt"/>
              </a:rPr>
              <a:t> </a:t>
            </a:r>
            <a:br>
              <a:rPr lang="en-GB" dirty="0">
                <a:latin typeface="+mn-lt"/>
              </a:rPr>
            </a:br>
            <a:r>
              <a:rPr lang="en-GB" dirty="0">
                <a:latin typeface="+mn-lt"/>
              </a:rPr>
              <a:t>What helps?  </a:t>
            </a:r>
          </a:p>
        </p:txBody>
      </p:sp>
      <p:pic>
        <p:nvPicPr>
          <p:cNvPr id="2050" name="Picture 2">
            <a:extLst>
              <a:ext uri="{FF2B5EF4-FFF2-40B4-BE49-F238E27FC236}">
                <a16:creationId xmlns:a16="http://schemas.microsoft.com/office/drawing/2014/main" id="{EBD01B02-B8CE-93AB-20BF-386F88DFAC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6069" y="2051268"/>
            <a:ext cx="3190877" cy="2755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30619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3186A4C-D3CA-5A3D-3B55-AA80901153A3}"/>
              </a:ext>
            </a:extLst>
          </p:cNvPr>
          <p:cNvSpPr/>
          <p:nvPr/>
        </p:nvSpPr>
        <p:spPr>
          <a:xfrm>
            <a:off x="-1" y="0"/>
            <a:ext cx="4406796"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3F5630E-637C-B88F-6BB1-BF9FCA12B1AF}"/>
              </a:ext>
            </a:extLst>
          </p:cNvPr>
          <p:cNvSpPr>
            <a:spLocks noGrp="1"/>
          </p:cNvSpPr>
          <p:nvPr>
            <p:ph type="title"/>
          </p:nvPr>
        </p:nvSpPr>
        <p:spPr>
          <a:xfrm>
            <a:off x="4925396" y="-437760"/>
            <a:ext cx="6345565" cy="1662878"/>
          </a:xfrm>
        </p:spPr>
        <p:txBody>
          <a:bodyPr vert="horz" lIns="91440" tIns="45720" rIns="91440" bIns="45720" rtlCol="0" anchor="ctr">
            <a:normAutofit/>
          </a:bodyPr>
          <a:lstStyle/>
          <a:p>
            <a:r>
              <a:rPr lang="en-US" sz="4000" b="1" kern="1200">
                <a:latin typeface="+mn-lt"/>
                <a:ea typeface="+mj-ea"/>
                <a:cs typeface="+mj-cs"/>
              </a:rPr>
              <a:t>Olfactory Higher Sensitivity</a:t>
            </a:r>
            <a:r>
              <a:rPr lang="en-US" sz="4000" b="1">
                <a:latin typeface="+mn-lt"/>
              </a:rPr>
              <a:t> </a:t>
            </a:r>
            <a:endParaRPr lang="en-US" sz="4000" b="1" kern="1200">
              <a:latin typeface="+mn-lt"/>
              <a:ea typeface="+mj-ea"/>
              <a:cs typeface="+mj-cs"/>
            </a:endParaRPr>
          </a:p>
        </p:txBody>
      </p:sp>
      <p:sp>
        <p:nvSpPr>
          <p:cNvPr id="4" name="TextBox 3">
            <a:extLst>
              <a:ext uri="{FF2B5EF4-FFF2-40B4-BE49-F238E27FC236}">
                <a16:creationId xmlns:a16="http://schemas.microsoft.com/office/drawing/2014/main" id="{7C30C68D-C5F2-A542-F3FC-2D5E16BFCD5A}"/>
              </a:ext>
            </a:extLst>
          </p:cNvPr>
          <p:cNvSpPr txBox="1"/>
          <p:nvPr/>
        </p:nvSpPr>
        <p:spPr>
          <a:xfrm>
            <a:off x="6564019" y="2412009"/>
            <a:ext cx="4789763" cy="3713895"/>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1400"/>
          </a:p>
        </p:txBody>
      </p:sp>
      <p:pic>
        <p:nvPicPr>
          <p:cNvPr id="21" name="Picture 20">
            <a:extLst>
              <a:ext uri="{FF2B5EF4-FFF2-40B4-BE49-F238E27FC236}">
                <a16:creationId xmlns:a16="http://schemas.microsoft.com/office/drawing/2014/main" id="{DA4742B5-2A57-267D-388C-CB05BDA0BE94}"/>
              </a:ext>
            </a:extLst>
          </p:cNvPr>
          <p:cNvPicPr>
            <a:picLocks noChangeAspect="1"/>
          </p:cNvPicPr>
          <p:nvPr/>
        </p:nvPicPr>
        <p:blipFill rotWithShape="1">
          <a:blip r:embed="rId3"/>
          <a:srcRect t="6907"/>
          <a:stretch/>
        </p:blipFill>
        <p:spPr>
          <a:xfrm>
            <a:off x="341590" y="3657558"/>
            <a:ext cx="3692354" cy="2931518"/>
          </a:xfrm>
          <a:prstGeom prst="rect">
            <a:avLst/>
          </a:prstGeom>
        </p:spPr>
      </p:pic>
      <p:pic>
        <p:nvPicPr>
          <p:cNvPr id="23" name="Picture 22" descr="A bottle of perfume on a white background&#10;&#10;Description automatically generated">
            <a:extLst>
              <a:ext uri="{FF2B5EF4-FFF2-40B4-BE49-F238E27FC236}">
                <a16:creationId xmlns:a16="http://schemas.microsoft.com/office/drawing/2014/main" id="{9B0C93FC-8019-FD89-456C-7B32D023C864}"/>
              </a:ext>
            </a:extLst>
          </p:cNvPr>
          <p:cNvPicPr>
            <a:picLocks noChangeAspect="1"/>
          </p:cNvPicPr>
          <p:nvPr/>
        </p:nvPicPr>
        <p:blipFill>
          <a:blip r:embed="rId4"/>
          <a:stretch>
            <a:fillRect/>
          </a:stretch>
        </p:blipFill>
        <p:spPr>
          <a:xfrm>
            <a:off x="341590" y="363125"/>
            <a:ext cx="2114550" cy="2870200"/>
          </a:xfrm>
          <a:prstGeom prst="rect">
            <a:avLst/>
          </a:prstGeom>
        </p:spPr>
      </p:pic>
      <mc:AlternateContent xmlns:mc="http://schemas.openxmlformats.org/markup-compatibility/2006" xmlns:p14="http://schemas.microsoft.com/office/powerpoint/2010/main">
        <mc:Choice Requires="p14">
          <p:contentPart p14:bwMode="auto" r:id="rId5">
            <p14:nvContentPartPr>
              <p14:cNvPr id="24" name="Ink 23">
                <a:extLst>
                  <a:ext uri="{FF2B5EF4-FFF2-40B4-BE49-F238E27FC236}">
                    <a16:creationId xmlns:a16="http://schemas.microsoft.com/office/drawing/2014/main" id="{04AD1422-AF99-D369-E3F2-2723524307EF}"/>
                  </a:ext>
                </a:extLst>
              </p14:cNvPr>
              <p14:cNvContentPartPr/>
              <p14:nvPr/>
            </p14:nvContentPartPr>
            <p14:xfrm>
              <a:off x="341590" y="403790"/>
              <a:ext cx="2061210" cy="2900680"/>
            </p14:xfrm>
          </p:contentPart>
        </mc:Choice>
        <mc:Fallback xmlns="">
          <p:pic>
            <p:nvPicPr>
              <p:cNvPr id="24" name="Ink 23">
                <a:extLst>
                  <a:ext uri="{FF2B5EF4-FFF2-40B4-BE49-F238E27FC236}">
                    <a16:creationId xmlns:a16="http://schemas.microsoft.com/office/drawing/2014/main" id="{04AD1422-AF99-D369-E3F2-2723524307EF}"/>
                  </a:ext>
                </a:extLst>
              </p:cNvPr>
              <p:cNvPicPr/>
              <p:nvPr/>
            </p:nvPicPr>
            <p:blipFill>
              <a:blip r:embed="rId6"/>
              <a:stretch>
                <a:fillRect/>
              </a:stretch>
            </p:blipFill>
            <p:spPr>
              <a:xfrm>
                <a:off x="305599" y="367792"/>
                <a:ext cx="2132832" cy="2972315"/>
              </a:xfrm>
              <a:prstGeom prst="rect">
                <a:avLst/>
              </a:prstGeom>
            </p:spPr>
          </p:pic>
        </mc:Fallback>
      </mc:AlternateContent>
      <p:graphicFrame>
        <p:nvGraphicFramePr>
          <p:cNvPr id="8" name="TextBox 3">
            <a:extLst>
              <a:ext uri="{FF2B5EF4-FFF2-40B4-BE49-F238E27FC236}">
                <a16:creationId xmlns:a16="http://schemas.microsoft.com/office/drawing/2014/main" id="{D37A985B-C677-88D9-3ADB-B022EEC5457E}"/>
              </a:ext>
            </a:extLst>
          </p:cNvPr>
          <p:cNvGraphicFramePr/>
          <p:nvPr>
            <p:extLst>
              <p:ext uri="{D42A27DB-BD31-4B8C-83A1-F6EECF244321}">
                <p14:modId xmlns:p14="http://schemas.microsoft.com/office/powerpoint/2010/main" val="3097837812"/>
              </p:ext>
            </p:extLst>
          </p:nvPr>
        </p:nvGraphicFramePr>
        <p:xfrm>
          <a:off x="4750361" y="784157"/>
          <a:ext cx="7122022" cy="6125904"/>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026" name="Picture 2" descr="Faith In Nature Natural Fragrance Free Body Wash, Sensitive, Vegan and Cruelty Free, No SLS or Parabens, 400 ml">
            <a:extLst>
              <a:ext uri="{FF2B5EF4-FFF2-40B4-BE49-F238E27FC236}">
                <a16:creationId xmlns:a16="http://schemas.microsoft.com/office/drawing/2014/main" id="{0C12AE14-015A-3E58-1A58-0037ACDACCA8}"/>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751921" y="393679"/>
            <a:ext cx="1282023" cy="287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06837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11090CF-096B-358F-7040-E77454D17BF5}"/>
              </a:ext>
            </a:extLst>
          </p:cNvPr>
          <p:cNvSpPr/>
          <p:nvPr/>
        </p:nvSpPr>
        <p:spPr>
          <a:xfrm>
            <a:off x="-2" y="0"/>
            <a:ext cx="5248657"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3F5630E-637C-B88F-6BB1-BF9FCA12B1AF}"/>
              </a:ext>
            </a:extLst>
          </p:cNvPr>
          <p:cNvSpPr>
            <a:spLocks noGrp="1"/>
          </p:cNvSpPr>
          <p:nvPr>
            <p:ph type="title"/>
          </p:nvPr>
        </p:nvSpPr>
        <p:spPr>
          <a:xfrm>
            <a:off x="5635497" y="-313473"/>
            <a:ext cx="6239304" cy="1662878"/>
          </a:xfrm>
        </p:spPr>
        <p:txBody>
          <a:bodyPr vert="horz" lIns="91440" tIns="45720" rIns="91440" bIns="45720" rtlCol="0" anchor="ctr">
            <a:normAutofit/>
          </a:bodyPr>
          <a:lstStyle/>
          <a:p>
            <a:r>
              <a:rPr lang="en-US" sz="4000" b="1" kern="1200" dirty="0">
                <a:latin typeface="+mn-lt"/>
                <a:ea typeface="+mj-ea"/>
                <a:cs typeface="+mj-cs"/>
              </a:rPr>
              <a:t>Olfactory Lower Sensitivity</a:t>
            </a:r>
            <a:r>
              <a:rPr lang="en-US" sz="4000" b="1" dirty="0">
                <a:latin typeface="+mn-lt"/>
              </a:rPr>
              <a:t> </a:t>
            </a:r>
            <a:endParaRPr lang="en-US" sz="4000" b="1" kern="1200" dirty="0">
              <a:latin typeface="+mn-lt"/>
              <a:ea typeface="+mj-ea"/>
              <a:cs typeface="+mj-cs"/>
            </a:endParaRPr>
          </a:p>
        </p:txBody>
      </p:sp>
      <p:sp>
        <p:nvSpPr>
          <p:cNvPr id="4" name="TextBox 3">
            <a:extLst>
              <a:ext uri="{FF2B5EF4-FFF2-40B4-BE49-F238E27FC236}">
                <a16:creationId xmlns:a16="http://schemas.microsoft.com/office/drawing/2014/main" id="{7C30C68D-C5F2-A542-F3FC-2D5E16BFCD5A}"/>
              </a:ext>
            </a:extLst>
          </p:cNvPr>
          <p:cNvSpPr txBox="1"/>
          <p:nvPr/>
        </p:nvSpPr>
        <p:spPr>
          <a:xfrm>
            <a:off x="6564019" y="2412009"/>
            <a:ext cx="4789763" cy="3713895"/>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1400"/>
          </a:p>
        </p:txBody>
      </p:sp>
      <p:grpSp>
        <p:nvGrpSpPr>
          <p:cNvPr id="3" name="Group 2">
            <a:extLst>
              <a:ext uri="{FF2B5EF4-FFF2-40B4-BE49-F238E27FC236}">
                <a16:creationId xmlns:a16="http://schemas.microsoft.com/office/drawing/2014/main" id="{2CDAD6B6-A5F6-7AE1-EFDF-59B64F18FC3C}"/>
              </a:ext>
            </a:extLst>
          </p:cNvPr>
          <p:cNvGrpSpPr/>
          <p:nvPr/>
        </p:nvGrpSpPr>
        <p:grpSpPr>
          <a:xfrm>
            <a:off x="10088" y="285927"/>
            <a:ext cx="2798063" cy="3406554"/>
            <a:chOff x="860662" y="224722"/>
            <a:chExt cx="2216194" cy="2945862"/>
          </a:xfrm>
        </p:grpSpPr>
        <p:pic>
          <p:nvPicPr>
            <p:cNvPr id="6" name="Picture 5">
              <a:extLst>
                <a:ext uri="{FF2B5EF4-FFF2-40B4-BE49-F238E27FC236}">
                  <a16:creationId xmlns:a16="http://schemas.microsoft.com/office/drawing/2014/main" id="{76E2CCF2-D248-ABB7-5929-AC4D0E74AFC0}"/>
                </a:ext>
              </a:extLst>
            </p:cNvPr>
            <p:cNvPicPr>
              <a:picLocks noChangeAspect="1"/>
            </p:cNvPicPr>
            <p:nvPr/>
          </p:nvPicPr>
          <p:blipFill>
            <a:blip r:embed="rId3"/>
            <a:stretch>
              <a:fillRect/>
            </a:stretch>
          </p:blipFill>
          <p:spPr>
            <a:xfrm>
              <a:off x="1048588" y="843410"/>
              <a:ext cx="1841617" cy="2327174"/>
            </a:xfrm>
            <a:prstGeom prst="rect">
              <a:avLst/>
            </a:prstGeom>
          </p:spPr>
        </p:pic>
        <p:sp>
          <p:nvSpPr>
            <p:cNvPr id="7" name="TextBox 6">
              <a:extLst>
                <a:ext uri="{FF2B5EF4-FFF2-40B4-BE49-F238E27FC236}">
                  <a16:creationId xmlns:a16="http://schemas.microsoft.com/office/drawing/2014/main" id="{76565879-6C11-6563-37A2-F4A922E9DADD}"/>
                </a:ext>
              </a:extLst>
            </p:cNvPr>
            <p:cNvSpPr txBox="1"/>
            <p:nvPr/>
          </p:nvSpPr>
          <p:spPr>
            <a:xfrm>
              <a:off x="860662" y="224722"/>
              <a:ext cx="2216194" cy="577164"/>
            </a:xfrm>
            <a:prstGeom prst="rect">
              <a:avLst/>
            </a:prstGeom>
            <a:noFill/>
          </p:spPr>
          <p:txBody>
            <a:bodyPr wrap="square">
              <a:spAutoFit/>
            </a:bodyPr>
            <a:lstStyle/>
            <a:p>
              <a:pPr algn="ctr"/>
              <a:r>
                <a:rPr lang="en-GB" b="1" i="0" dirty="0">
                  <a:effectLst/>
                  <a:latin typeface="NOTHS Sans No3"/>
                </a:rPr>
                <a:t>Aromatherapy Necklace For Diffusing Essential Oils</a:t>
              </a:r>
            </a:p>
          </p:txBody>
        </p:sp>
      </p:grpSp>
      <p:pic>
        <p:nvPicPr>
          <p:cNvPr id="14" name="Picture 13">
            <a:extLst>
              <a:ext uri="{FF2B5EF4-FFF2-40B4-BE49-F238E27FC236}">
                <a16:creationId xmlns:a16="http://schemas.microsoft.com/office/drawing/2014/main" id="{8EDF0EB8-3B50-14AB-FF1B-BDB09FCF39E3}"/>
              </a:ext>
            </a:extLst>
          </p:cNvPr>
          <p:cNvPicPr>
            <a:picLocks noChangeAspect="1"/>
          </p:cNvPicPr>
          <p:nvPr/>
        </p:nvPicPr>
        <p:blipFill>
          <a:blip r:embed="rId4"/>
          <a:stretch>
            <a:fillRect/>
          </a:stretch>
        </p:blipFill>
        <p:spPr>
          <a:xfrm>
            <a:off x="3017815" y="1308759"/>
            <a:ext cx="1912138" cy="4445193"/>
          </a:xfrm>
          <a:prstGeom prst="rect">
            <a:avLst/>
          </a:prstGeom>
        </p:spPr>
      </p:pic>
      <p:pic>
        <p:nvPicPr>
          <p:cNvPr id="16" name="Picture 15">
            <a:extLst>
              <a:ext uri="{FF2B5EF4-FFF2-40B4-BE49-F238E27FC236}">
                <a16:creationId xmlns:a16="http://schemas.microsoft.com/office/drawing/2014/main" id="{224C70BC-362E-4D6B-67F7-DDDBBE738342}"/>
              </a:ext>
            </a:extLst>
          </p:cNvPr>
          <p:cNvPicPr>
            <a:picLocks noChangeAspect="1"/>
          </p:cNvPicPr>
          <p:nvPr/>
        </p:nvPicPr>
        <p:blipFill>
          <a:blip r:embed="rId5"/>
          <a:stretch>
            <a:fillRect/>
          </a:stretch>
        </p:blipFill>
        <p:spPr>
          <a:xfrm>
            <a:off x="251064" y="4215001"/>
            <a:ext cx="2379909" cy="1910903"/>
          </a:xfrm>
          <a:prstGeom prst="rect">
            <a:avLst/>
          </a:prstGeom>
        </p:spPr>
      </p:pic>
      <p:graphicFrame>
        <p:nvGraphicFramePr>
          <p:cNvPr id="8" name="TextBox 3">
            <a:extLst>
              <a:ext uri="{FF2B5EF4-FFF2-40B4-BE49-F238E27FC236}">
                <a16:creationId xmlns:a16="http://schemas.microsoft.com/office/drawing/2014/main" id="{7B9B8261-AC12-5FC7-6404-C5E528B28E74}"/>
              </a:ext>
            </a:extLst>
          </p:cNvPr>
          <p:cNvGraphicFramePr/>
          <p:nvPr>
            <p:extLst>
              <p:ext uri="{D42A27DB-BD31-4B8C-83A1-F6EECF244321}">
                <p14:modId xmlns:p14="http://schemas.microsoft.com/office/powerpoint/2010/main" val="1222384232"/>
              </p:ext>
            </p:extLst>
          </p:nvPr>
        </p:nvGraphicFramePr>
        <p:xfrm>
          <a:off x="5458319" y="948171"/>
          <a:ext cx="6496413" cy="5549429"/>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Tree>
    <p:extLst>
      <p:ext uri="{BB962C8B-B14F-4D97-AF65-F5344CB8AC3E}">
        <p14:creationId xmlns:p14="http://schemas.microsoft.com/office/powerpoint/2010/main" val="415626567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86C50FAB-44E2-9320-A633-BD47E5A3EBF9}"/>
              </a:ext>
            </a:extLst>
          </p:cNvPr>
          <p:cNvSpPr>
            <a:spLocks noGrp="1"/>
          </p:cNvSpPr>
          <p:nvPr>
            <p:ph type="title"/>
          </p:nvPr>
        </p:nvSpPr>
        <p:spPr>
          <a:xfrm>
            <a:off x="838199" y="404338"/>
            <a:ext cx="10515600" cy="1325563"/>
          </a:xfrm>
        </p:spPr>
        <p:txBody>
          <a:bodyPr/>
          <a:lstStyle/>
          <a:p>
            <a:pPr algn="ctr"/>
            <a:r>
              <a:rPr lang="en-US" b="1" dirty="0">
                <a:latin typeface="+mn-lt"/>
              </a:rPr>
              <a:t>Supporting Sensory Sensitivities</a:t>
            </a:r>
            <a:endParaRPr lang="en-GB" b="1" dirty="0">
              <a:latin typeface="+mn-lt"/>
            </a:endParaRPr>
          </a:p>
        </p:txBody>
      </p:sp>
      <p:grpSp>
        <p:nvGrpSpPr>
          <p:cNvPr id="2" name="Group 1">
            <a:extLst>
              <a:ext uri="{FF2B5EF4-FFF2-40B4-BE49-F238E27FC236}">
                <a16:creationId xmlns:a16="http://schemas.microsoft.com/office/drawing/2014/main" id="{48BA3192-E1AF-A9C3-5758-8D35190B3729}"/>
              </a:ext>
            </a:extLst>
          </p:cNvPr>
          <p:cNvGrpSpPr/>
          <p:nvPr/>
        </p:nvGrpSpPr>
        <p:grpSpPr>
          <a:xfrm>
            <a:off x="2324959" y="2260211"/>
            <a:ext cx="7542080" cy="2482948"/>
            <a:chOff x="1952120" y="4270161"/>
            <a:chExt cx="7956392" cy="2598802"/>
          </a:xfrm>
        </p:grpSpPr>
        <p:pic>
          <p:nvPicPr>
            <p:cNvPr id="4" name="Google Shape;1005;p63">
              <a:extLst>
                <a:ext uri="{FF2B5EF4-FFF2-40B4-BE49-F238E27FC236}">
                  <a16:creationId xmlns:a16="http://schemas.microsoft.com/office/drawing/2014/main" id="{6EB0C239-4207-B0E6-A773-C0CF082B2986}"/>
                </a:ext>
              </a:extLst>
            </p:cNvPr>
            <p:cNvPicPr preferRelativeResize="0"/>
            <p:nvPr/>
          </p:nvPicPr>
          <p:blipFill rotWithShape="1">
            <a:blip r:embed="rId3">
              <a:alphaModFix/>
            </a:blip>
            <a:srcRect/>
            <a:stretch/>
          </p:blipFill>
          <p:spPr>
            <a:xfrm>
              <a:off x="1952120" y="4357554"/>
              <a:ext cx="2602512" cy="2511409"/>
            </a:xfrm>
            <a:prstGeom prst="rect">
              <a:avLst/>
            </a:prstGeom>
            <a:noFill/>
            <a:ln>
              <a:noFill/>
            </a:ln>
          </p:spPr>
        </p:pic>
        <p:pic>
          <p:nvPicPr>
            <p:cNvPr id="10" name="Google Shape;1006;p63">
              <a:extLst>
                <a:ext uri="{FF2B5EF4-FFF2-40B4-BE49-F238E27FC236}">
                  <a16:creationId xmlns:a16="http://schemas.microsoft.com/office/drawing/2014/main" id="{136887BC-E716-FA7F-A3FB-4A7FBC4F9285}"/>
                </a:ext>
              </a:extLst>
            </p:cNvPr>
            <p:cNvPicPr preferRelativeResize="0"/>
            <p:nvPr/>
          </p:nvPicPr>
          <p:blipFill rotWithShape="1">
            <a:blip r:embed="rId4">
              <a:alphaModFix/>
            </a:blip>
            <a:srcRect/>
            <a:stretch/>
          </p:blipFill>
          <p:spPr>
            <a:xfrm>
              <a:off x="7306000" y="4270161"/>
              <a:ext cx="2602512" cy="2561560"/>
            </a:xfrm>
            <a:prstGeom prst="rect">
              <a:avLst/>
            </a:prstGeom>
            <a:noFill/>
            <a:ln>
              <a:noFill/>
            </a:ln>
          </p:spPr>
        </p:pic>
        <p:pic>
          <p:nvPicPr>
            <p:cNvPr id="11" name="Google Shape;989;p54">
              <a:extLst>
                <a:ext uri="{FF2B5EF4-FFF2-40B4-BE49-F238E27FC236}">
                  <a16:creationId xmlns:a16="http://schemas.microsoft.com/office/drawing/2014/main" id="{1058F2A1-8F6B-730B-C757-0BD9A7180242}"/>
                </a:ext>
              </a:extLst>
            </p:cNvPr>
            <p:cNvPicPr preferRelativeResize="0"/>
            <p:nvPr/>
          </p:nvPicPr>
          <p:blipFill rotWithShape="1">
            <a:blip r:embed="rId5">
              <a:alphaModFix/>
            </a:blip>
            <a:srcRect/>
            <a:stretch/>
          </p:blipFill>
          <p:spPr>
            <a:xfrm>
              <a:off x="4629060" y="4320312"/>
              <a:ext cx="2602512" cy="2511409"/>
            </a:xfrm>
            <a:prstGeom prst="rect">
              <a:avLst/>
            </a:prstGeom>
            <a:noFill/>
            <a:ln>
              <a:noFill/>
            </a:ln>
          </p:spPr>
        </p:pic>
      </p:grpSp>
      <p:sp>
        <p:nvSpPr>
          <p:cNvPr id="12" name="TextBox 11">
            <a:extLst>
              <a:ext uri="{FF2B5EF4-FFF2-40B4-BE49-F238E27FC236}">
                <a16:creationId xmlns:a16="http://schemas.microsoft.com/office/drawing/2014/main" id="{AA5B0B55-07A3-E860-DB76-26CF70595995}"/>
              </a:ext>
            </a:extLst>
          </p:cNvPr>
          <p:cNvSpPr txBox="1"/>
          <p:nvPr/>
        </p:nvSpPr>
        <p:spPr>
          <a:xfrm>
            <a:off x="507506" y="5385137"/>
            <a:ext cx="11176987" cy="461665"/>
          </a:xfrm>
          <a:prstGeom prst="rect">
            <a:avLst/>
          </a:prstGeom>
          <a:noFill/>
        </p:spPr>
        <p:txBody>
          <a:bodyPr wrap="square" rtlCol="0">
            <a:spAutoFit/>
          </a:bodyPr>
          <a:lstStyle/>
          <a:p>
            <a:pPr algn="ctr"/>
            <a:r>
              <a:rPr lang="en-US" sz="2400"/>
              <a:t>We will explore these senses in more detail today as well as exploring support strategies</a:t>
            </a:r>
            <a:r>
              <a:rPr lang="en-US"/>
              <a:t>.</a:t>
            </a:r>
            <a:endParaRPr lang="en-GB"/>
          </a:p>
        </p:txBody>
      </p:sp>
    </p:spTree>
    <p:extLst>
      <p:ext uri="{BB962C8B-B14F-4D97-AF65-F5344CB8AC3E}">
        <p14:creationId xmlns:p14="http://schemas.microsoft.com/office/powerpoint/2010/main" val="17323237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3EF544-4220-D5E6-F840-38199CCFD1F5}"/>
              </a:ext>
            </a:extLst>
          </p:cNvPr>
          <p:cNvSpPr>
            <a:spLocks noGrp="1"/>
          </p:cNvSpPr>
          <p:nvPr>
            <p:ph type="title" idx="4294967295"/>
          </p:nvPr>
        </p:nvSpPr>
        <p:spPr>
          <a:xfrm>
            <a:off x="3264022" y="182067"/>
            <a:ext cx="5663953" cy="1325563"/>
          </a:xfrm>
        </p:spPr>
        <p:txBody>
          <a:bodyPr/>
          <a:lstStyle/>
          <a:p>
            <a:pPr algn="ctr"/>
            <a:r>
              <a:rPr lang="en-US" b="1" dirty="0">
                <a:latin typeface="+mn-lt"/>
              </a:rPr>
              <a:t>Proprioception</a:t>
            </a:r>
            <a:r>
              <a:rPr lang="en-US" dirty="0"/>
              <a:t> </a:t>
            </a:r>
            <a:endParaRPr lang="en-GB" dirty="0"/>
          </a:p>
        </p:txBody>
      </p:sp>
      <p:pic>
        <p:nvPicPr>
          <p:cNvPr id="5" name="Online Media 4" title="SENSORY MINIS - PROPRIOCEPTION">
            <a:hlinkClick r:id="" action="ppaction://media"/>
            <a:extLst>
              <a:ext uri="{FF2B5EF4-FFF2-40B4-BE49-F238E27FC236}">
                <a16:creationId xmlns:a16="http://schemas.microsoft.com/office/drawing/2014/main" id="{955EF2F8-39BA-FA42-33F5-2C80DE9DC491}"/>
              </a:ext>
            </a:extLst>
          </p:cNvPr>
          <p:cNvPicPr>
            <a:picLocks noRot="1" noChangeAspect="1"/>
          </p:cNvPicPr>
          <p:nvPr>
            <a:videoFile r:link="rId1"/>
          </p:nvPr>
        </p:nvPicPr>
        <p:blipFill>
          <a:blip r:embed="rId4"/>
          <a:stretch>
            <a:fillRect/>
          </a:stretch>
        </p:blipFill>
        <p:spPr>
          <a:xfrm>
            <a:off x="4441118" y="1861470"/>
            <a:ext cx="7052712" cy="3984783"/>
          </a:xfrm>
          <a:prstGeom prst="roundRect">
            <a:avLst>
              <a:gd name="adj" fmla="val 8594"/>
            </a:avLst>
          </a:prstGeom>
          <a:solidFill>
            <a:srgbClr val="FFFFFF">
              <a:shade val="85000"/>
            </a:srgbClr>
          </a:solidFill>
          <a:ln w="57150">
            <a:solidFill>
              <a:srgbClr val="BED636"/>
            </a:solidFill>
          </a:ln>
          <a:effectLst>
            <a:reflection blurRad="12700" stA="38000" endPos="28000" dist="5000" dir="5400000" sy="-100000" algn="bl" rotWithShape="0"/>
          </a:effectLst>
        </p:spPr>
      </p:pic>
      <p:pic>
        <p:nvPicPr>
          <p:cNvPr id="3" name="Google Shape;1005;p63">
            <a:extLst>
              <a:ext uri="{FF2B5EF4-FFF2-40B4-BE49-F238E27FC236}">
                <a16:creationId xmlns:a16="http://schemas.microsoft.com/office/drawing/2014/main" id="{9DE0089A-6D57-E045-E81A-6A90EF594B14}"/>
              </a:ext>
            </a:extLst>
          </p:cNvPr>
          <p:cNvPicPr preferRelativeResize="0"/>
          <p:nvPr/>
        </p:nvPicPr>
        <p:blipFill rotWithShape="1">
          <a:blip r:embed="rId5">
            <a:alphaModFix/>
          </a:blip>
          <a:srcRect/>
          <a:stretch/>
        </p:blipFill>
        <p:spPr>
          <a:xfrm>
            <a:off x="358957" y="2286331"/>
            <a:ext cx="3335219" cy="3135060"/>
          </a:xfrm>
          <a:prstGeom prst="rect">
            <a:avLst/>
          </a:prstGeom>
          <a:noFill/>
          <a:ln>
            <a:noFill/>
          </a:ln>
        </p:spPr>
      </p:pic>
    </p:spTree>
    <p:extLst>
      <p:ext uri="{BB962C8B-B14F-4D97-AF65-F5344CB8AC3E}">
        <p14:creationId xmlns:p14="http://schemas.microsoft.com/office/powerpoint/2010/main" val="3177998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EA84A-7525-5D42-19BE-793370747DA9}"/>
              </a:ext>
            </a:extLst>
          </p:cNvPr>
          <p:cNvSpPr>
            <a:spLocks noGrp="1"/>
          </p:cNvSpPr>
          <p:nvPr>
            <p:ph type="title"/>
          </p:nvPr>
        </p:nvSpPr>
        <p:spPr>
          <a:xfrm>
            <a:off x="4828033" y="2216526"/>
            <a:ext cx="7134628" cy="2270831"/>
          </a:xfrm>
        </p:spPr>
        <p:txBody>
          <a:bodyPr>
            <a:noAutofit/>
          </a:bodyPr>
          <a:lstStyle/>
          <a:p>
            <a:pPr algn="l"/>
            <a:r>
              <a:rPr lang="en-GB" dirty="0">
                <a:latin typeface="+mn-lt"/>
              </a:rPr>
              <a:t>Proprioception Sensitivities</a:t>
            </a:r>
            <a:br>
              <a:rPr lang="en-GB" dirty="0">
                <a:latin typeface="+mn-lt"/>
              </a:rPr>
            </a:br>
            <a:r>
              <a:rPr lang="en-GB" dirty="0">
                <a:latin typeface="+mn-lt"/>
              </a:rPr>
              <a:t> </a:t>
            </a:r>
            <a:br>
              <a:rPr lang="en-GB" dirty="0">
                <a:latin typeface="+mn-lt"/>
              </a:rPr>
            </a:br>
            <a:r>
              <a:rPr lang="en-GB" dirty="0">
                <a:latin typeface="+mn-lt"/>
              </a:rPr>
              <a:t>What helps?  </a:t>
            </a:r>
          </a:p>
        </p:txBody>
      </p:sp>
      <p:pic>
        <p:nvPicPr>
          <p:cNvPr id="3" name="Google Shape;1005;p63">
            <a:extLst>
              <a:ext uri="{FF2B5EF4-FFF2-40B4-BE49-F238E27FC236}">
                <a16:creationId xmlns:a16="http://schemas.microsoft.com/office/drawing/2014/main" id="{82E36056-0F4F-1F4A-511C-29CA490188B4}"/>
              </a:ext>
            </a:extLst>
          </p:cNvPr>
          <p:cNvPicPr preferRelativeResize="0"/>
          <p:nvPr/>
        </p:nvPicPr>
        <p:blipFill rotWithShape="1">
          <a:blip r:embed="rId3">
            <a:alphaModFix/>
          </a:blip>
          <a:srcRect/>
          <a:stretch/>
        </p:blipFill>
        <p:spPr>
          <a:xfrm>
            <a:off x="889309" y="1861470"/>
            <a:ext cx="3335219" cy="3135060"/>
          </a:xfrm>
          <a:prstGeom prst="rect">
            <a:avLst/>
          </a:prstGeom>
          <a:noFill/>
          <a:ln>
            <a:noFill/>
          </a:ln>
        </p:spPr>
      </p:pic>
    </p:spTree>
    <p:extLst>
      <p:ext uri="{BB962C8B-B14F-4D97-AF65-F5344CB8AC3E}">
        <p14:creationId xmlns:p14="http://schemas.microsoft.com/office/powerpoint/2010/main" val="23664053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14E17218-B261-3D1C-0C10-C27533DDB7A5}"/>
              </a:ext>
            </a:extLst>
          </p:cNvPr>
          <p:cNvSpPr/>
          <p:nvPr/>
        </p:nvSpPr>
        <p:spPr>
          <a:xfrm>
            <a:off x="-1" y="0"/>
            <a:ext cx="5739251"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3F5630E-637C-B88F-6BB1-BF9FCA12B1AF}"/>
              </a:ext>
            </a:extLst>
          </p:cNvPr>
          <p:cNvSpPr>
            <a:spLocks noGrp="1"/>
          </p:cNvSpPr>
          <p:nvPr>
            <p:ph type="title"/>
          </p:nvPr>
        </p:nvSpPr>
        <p:spPr>
          <a:xfrm>
            <a:off x="6002340" y="0"/>
            <a:ext cx="5913120" cy="1662878"/>
          </a:xfrm>
        </p:spPr>
        <p:txBody>
          <a:bodyPr vert="horz" lIns="91440" tIns="45720" rIns="91440" bIns="45720" rtlCol="0" anchor="ctr">
            <a:normAutofit/>
          </a:bodyPr>
          <a:lstStyle/>
          <a:p>
            <a:r>
              <a:rPr lang="en-US" sz="4000" b="1">
                <a:latin typeface="+mn-lt"/>
              </a:rPr>
              <a:t>Proprioception</a:t>
            </a:r>
            <a:r>
              <a:rPr lang="en-US" sz="4000" b="1" kern="1200">
                <a:latin typeface="+mn-lt"/>
                <a:ea typeface="+mj-ea"/>
                <a:cs typeface="+mj-cs"/>
              </a:rPr>
              <a:t> Activities</a:t>
            </a:r>
          </a:p>
        </p:txBody>
      </p:sp>
      <p:sp>
        <p:nvSpPr>
          <p:cNvPr id="4" name="TextBox 3">
            <a:extLst>
              <a:ext uri="{FF2B5EF4-FFF2-40B4-BE49-F238E27FC236}">
                <a16:creationId xmlns:a16="http://schemas.microsoft.com/office/drawing/2014/main" id="{7C30C68D-C5F2-A542-F3FC-2D5E16BFCD5A}"/>
              </a:ext>
            </a:extLst>
          </p:cNvPr>
          <p:cNvSpPr txBox="1"/>
          <p:nvPr/>
        </p:nvSpPr>
        <p:spPr>
          <a:xfrm>
            <a:off x="6564019" y="2412009"/>
            <a:ext cx="4789763" cy="3713895"/>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1400"/>
          </a:p>
        </p:txBody>
      </p:sp>
      <p:pic>
        <p:nvPicPr>
          <p:cNvPr id="12" name="Picture 11">
            <a:extLst>
              <a:ext uri="{FF2B5EF4-FFF2-40B4-BE49-F238E27FC236}">
                <a16:creationId xmlns:a16="http://schemas.microsoft.com/office/drawing/2014/main" id="{3082F51D-38BC-F67C-2E2E-7EA7849835CC}"/>
              </a:ext>
            </a:extLst>
          </p:cNvPr>
          <p:cNvPicPr>
            <a:picLocks noChangeAspect="1"/>
          </p:cNvPicPr>
          <p:nvPr/>
        </p:nvPicPr>
        <p:blipFill>
          <a:blip r:embed="rId3"/>
          <a:stretch>
            <a:fillRect/>
          </a:stretch>
        </p:blipFill>
        <p:spPr>
          <a:xfrm>
            <a:off x="392227" y="268728"/>
            <a:ext cx="1892348" cy="2941310"/>
          </a:xfrm>
          <a:prstGeom prst="rect">
            <a:avLst/>
          </a:prstGeom>
        </p:spPr>
      </p:pic>
      <p:pic>
        <p:nvPicPr>
          <p:cNvPr id="15" name="Picture 14">
            <a:extLst>
              <a:ext uri="{FF2B5EF4-FFF2-40B4-BE49-F238E27FC236}">
                <a16:creationId xmlns:a16="http://schemas.microsoft.com/office/drawing/2014/main" id="{FC5D42C3-935C-6C81-6119-DD676BEF5B32}"/>
              </a:ext>
            </a:extLst>
          </p:cNvPr>
          <p:cNvPicPr>
            <a:picLocks noChangeAspect="1"/>
          </p:cNvPicPr>
          <p:nvPr/>
        </p:nvPicPr>
        <p:blipFill>
          <a:blip r:embed="rId4"/>
          <a:stretch>
            <a:fillRect/>
          </a:stretch>
        </p:blipFill>
        <p:spPr>
          <a:xfrm>
            <a:off x="3097255" y="213873"/>
            <a:ext cx="2088436" cy="2756397"/>
          </a:xfrm>
          <a:prstGeom prst="rect">
            <a:avLst/>
          </a:prstGeom>
        </p:spPr>
      </p:pic>
      <p:sp>
        <p:nvSpPr>
          <p:cNvPr id="18" name="TextBox 17">
            <a:extLst>
              <a:ext uri="{FF2B5EF4-FFF2-40B4-BE49-F238E27FC236}">
                <a16:creationId xmlns:a16="http://schemas.microsoft.com/office/drawing/2014/main" id="{086C51A4-BA67-C5CA-E91C-5CE91780AA40}"/>
              </a:ext>
            </a:extLst>
          </p:cNvPr>
          <p:cNvSpPr txBox="1"/>
          <p:nvPr/>
        </p:nvSpPr>
        <p:spPr>
          <a:xfrm>
            <a:off x="2914907" y="3086164"/>
            <a:ext cx="2665426" cy="1631216"/>
          </a:xfrm>
          <a:prstGeom prst="rect">
            <a:avLst/>
          </a:prstGeom>
          <a:noFill/>
        </p:spPr>
        <p:txBody>
          <a:bodyPr wrap="square">
            <a:spAutoFit/>
          </a:bodyPr>
          <a:lstStyle/>
          <a:p>
            <a:pPr algn="ctr"/>
            <a:r>
              <a:rPr lang="en-GB" sz="2000" b="1">
                <a:hlinkClick r:id="rId5"/>
              </a:rPr>
              <a:t>Weighted Compression | Weight &amp; Compression | Weighted Hoody (sensorydirect.com)</a:t>
            </a:r>
            <a:endParaRPr lang="en-GB" sz="2000" b="1"/>
          </a:p>
        </p:txBody>
      </p:sp>
      <p:pic>
        <p:nvPicPr>
          <p:cNvPr id="20" name="Picture 19">
            <a:extLst>
              <a:ext uri="{FF2B5EF4-FFF2-40B4-BE49-F238E27FC236}">
                <a16:creationId xmlns:a16="http://schemas.microsoft.com/office/drawing/2014/main" id="{A129414C-C940-3810-A8D6-ADF421D9A470}"/>
              </a:ext>
            </a:extLst>
          </p:cNvPr>
          <p:cNvPicPr>
            <a:picLocks noChangeAspect="1"/>
          </p:cNvPicPr>
          <p:nvPr/>
        </p:nvPicPr>
        <p:blipFill>
          <a:blip r:embed="rId6"/>
          <a:stretch>
            <a:fillRect/>
          </a:stretch>
        </p:blipFill>
        <p:spPr>
          <a:xfrm>
            <a:off x="108287" y="3587718"/>
            <a:ext cx="2543530" cy="2638793"/>
          </a:xfrm>
          <a:prstGeom prst="rect">
            <a:avLst/>
          </a:prstGeom>
        </p:spPr>
      </p:pic>
      <p:pic>
        <p:nvPicPr>
          <p:cNvPr id="22" name="Picture 21">
            <a:extLst>
              <a:ext uri="{FF2B5EF4-FFF2-40B4-BE49-F238E27FC236}">
                <a16:creationId xmlns:a16="http://schemas.microsoft.com/office/drawing/2014/main" id="{DEA5F6CB-DB9F-BC4E-6567-F3A54DA660C6}"/>
              </a:ext>
            </a:extLst>
          </p:cNvPr>
          <p:cNvPicPr>
            <a:picLocks noChangeAspect="1"/>
          </p:cNvPicPr>
          <p:nvPr/>
        </p:nvPicPr>
        <p:blipFill>
          <a:blip r:embed="rId7"/>
          <a:stretch>
            <a:fillRect/>
          </a:stretch>
        </p:blipFill>
        <p:spPr>
          <a:xfrm>
            <a:off x="2801267" y="4867843"/>
            <a:ext cx="2779066" cy="1765390"/>
          </a:xfrm>
          <a:prstGeom prst="rect">
            <a:avLst/>
          </a:prstGeom>
        </p:spPr>
      </p:pic>
      <p:graphicFrame>
        <p:nvGraphicFramePr>
          <p:cNvPr id="8" name="TextBox 3">
            <a:extLst>
              <a:ext uri="{FF2B5EF4-FFF2-40B4-BE49-F238E27FC236}">
                <a16:creationId xmlns:a16="http://schemas.microsoft.com/office/drawing/2014/main" id="{F66E8B1C-052B-7356-DBF4-2DF949D3C8E2}"/>
              </a:ext>
            </a:extLst>
          </p:cNvPr>
          <p:cNvGraphicFramePr/>
          <p:nvPr>
            <p:extLst>
              <p:ext uri="{D42A27DB-BD31-4B8C-83A1-F6EECF244321}">
                <p14:modId xmlns:p14="http://schemas.microsoft.com/office/powerpoint/2010/main" val="3326963605"/>
              </p:ext>
            </p:extLst>
          </p:nvPr>
        </p:nvGraphicFramePr>
        <p:xfrm>
          <a:off x="5939570" y="1260629"/>
          <a:ext cx="6009364" cy="531772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Tree>
    <p:extLst>
      <p:ext uri="{BB962C8B-B14F-4D97-AF65-F5344CB8AC3E}">
        <p14:creationId xmlns:p14="http://schemas.microsoft.com/office/powerpoint/2010/main" val="224470115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936A0-AD46-8B13-91B1-9CB598438057}"/>
              </a:ext>
            </a:extLst>
          </p:cNvPr>
          <p:cNvSpPr>
            <a:spLocks noGrp="1"/>
          </p:cNvSpPr>
          <p:nvPr>
            <p:ph type="title" idx="4294967295"/>
          </p:nvPr>
        </p:nvSpPr>
        <p:spPr>
          <a:xfrm>
            <a:off x="415924" y="408584"/>
            <a:ext cx="11360150" cy="763587"/>
          </a:xfrm>
        </p:spPr>
        <p:txBody>
          <a:bodyPr>
            <a:normAutofit/>
          </a:bodyPr>
          <a:lstStyle/>
          <a:p>
            <a:pPr algn="ctr"/>
            <a:r>
              <a:rPr lang="en-US" b="1">
                <a:latin typeface="+mn-lt"/>
              </a:rPr>
              <a:t>The Vestibular System </a:t>
            </a:r>
            <a:endParaRPr lang="en-GB" b="1">
              <a:latin typeface="+mn-lt"/>
            </a:endParaRPr>
          </a:p>
        </p:txBody>
      </p:sp>
      <p:pic>
        <p:nvPicPr>
          <p:cNvPr id="5" name="Online Media 4" title="SENSORY MINIS - VESTIBULAR">
            <a:hlinkClick r:id="" action="ppaction://media"/>
            <a:extLst>
              <a:ext uri="{FF2B5EF4-FFF2-40B4-BE49-F238E27FC236}">
                <a16:creationId xmlns:a16="http://schemas.microsoft.com/office/drawing/2014/main" id="{125B9003-0B32-E92E-3970-BE7F64246F9D}"/>
              </a:ext>
            </a:extLst>
          </p:cNvPr>
          <p:cNvPicPr>
            <a:picLocks noRot="1" noChangeAspect="1"/>
          </p:cNvPicPr>
          <p:nvPr>
            <a:videoFile r:link="rId1"/>
          </p:nvPr>
        </p:nvPicPr>
        <p:blipFill>
          <a:blip r:embed="rId4"/>
          <a:stretch>
            <a:fillRect/>
          </a:stretch>
        </p:blipFill>
        <p:spPr>
          <a:xfrm>
            <a:off x="4415803" y="1682203"/>
            <a:ext cx="7360271" cy="4158553"/>
          </a:xfrm>
          <a:prstGeom prst="roundRect">
            <a:avLst>
              <a:gd name="adj" fmla="val 8594"/>
            </a:avLst>
          </a:prstGeom>
          <a:solidFill>
            <a:srgbClr val="FFFFFF">
              <a:shade val="85000"/>
            </a:srgbClr>
          </a:solidFill>
          <a:ln w="57150">
            <a:solidFill>
              <a:srgbClr val="BED636"/>
            </a:solidFill>
          </a:ln>
          <a:effectLst>
            <a:reflection blurRad="12700" stA="38000" endPos="28000" dist="5000" dir="5400000" sy="-100000" algn="bl" rotWithShape="0"/>
          </a:effectLst>
        </p:spPr>
      </p:pic>
      <p:pic>
        <p:nvPicPr>
          <p:cNvPr id="3" name="Google Shape;989;p54">
            <a:extLst>
              <a:ext uri="{FF2B5EF4-FFF2-40B4-BE49-F238E27FC236}">
                <a16:creationId xmlns:a16="http://schemas.microsoft.com/office/drawing/2014/main" id="{FBA8469F-CDC8-8BD4-AC9E-BD688BDFC449}"/>
              </a:ext>
            </a:extLst>
          </p:cNvPr>
          <p:cNvPicPr preferRelativeResize="0"/>
          <p:nvPr/>
        </p:nvPicPr>
        <p:blipFill rotWithShape="1">
          <a:blip r:embed="rId5">
            <a:alphaModFix/>
          </a:blip>
          <a:srcRect/>
          <a:stretch/>
        </p:blipFill>
        <p:spPr>
          <a:xfrm>
            <a:off x="415924" y="2054849"/>
            <a:ext cx="3456432" cy="3413263"/>
          </a:xfrm>
          <a:prstGeom prst="rect">
            <a:avLst/>
          </a:prstGeom>
          <a:noFill/>
          <a:ln>
            <a:noFill/>
          </a:ln>
        </p:spPr>
      </p:pic>
    </p:spTree>
    <p:extLst>
      <p:ext uri="{BB962C8B-B14F-4D97-AF65-F5344CB8AC3E}">
        <p14:creationId xmlns:p14="http://schemas.microsoft.com/office/powerpoint/2010/main" val="295834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EA84A-7525-5D42-19BE-793370747DA9}"/>
              </a:ext>
            </a:extLst>
          </p:cNvPr>
          <p:cNvSpPr>
            <a:spLocks noGrp="1"/>
          </p:cNvSpPr>
          <p:nvPr>
            <p:ph type="title"/>
          </p:nvPr>
        </p:nvSpPr>
        <p:spPr>
          <a:xfrm>
            <a:off x="5065776" y="2099657"/>
            <a:ext cx="6823553" cy="2658684"/>
          </a:xfrm>
        </p:spPr>
        <p:txBody>
          <a:bodyPr>
            <a:normAutofit/>
          </a:bodyPr>
          <a:lstStyle/>
          <a:p>
            <a:pPr algn="l"/>
            <a:r>
              <a:rPr lang="en-GB" dirty="0">
                <a:latin typeface="+mn-lt"/>
              </a:rPr>
              <a:t>Vestibular Sensitivities</a:t>
            </a:r>
            <a:br>
              <a:rPr lang="en-GB" dirty="0">
                <a:latin typeface="+mn-lt"/>
              </a:rPr>
            </a:br>
            <a:r>
              <a:rPr lang="en-GB" dirty="0">
                <a:latin typeface="+mn-lt"/>
              </a:rPr>
              <a:t> </a:t>
            </a:r>
            <a:br>
              <a:rPr lang="en-GB" dirty="0">
                <a:latin typeface="+mn-lt"/>
              </a:rPr>
            </a:br>
            <a:r>
              <a:rPr lang="en-GB" dirty="0">
                <a:latin typeface="+mn-lt"/>
              </a:rPr>
              <a:t>What helps?  </a:t>
            </a:r>
          </a:p>
        </p:txBody>
      </p:sp>
      <p:pic>
        <p:nvPicPr>
          <p:cNvPr id="5" name="Google Shape;989;p54">
            <a:extLst>
              <a:ext uri="{FF2B5EF4-FFF2-40B4-BE49-F238E27FC236}">
                <a16:creationId xmlns:a16="http://schemas.microsoft.com/office/drawing/2014/main" id="{C056A624-DB67-03BD-4993-CDE2E597AE6B}"/>
              </a:ext>
            </a:extLst>
          </p:cNvPr>
          <p:cNvPicPr preferRelativeResize="0"/>
          <p:nvPr/>
        </p:nvPicPr>
        <p:blipFill rotWithShape="1">
          <a:blip r:embed="rId3">
            <a:alphaModFix/>
          </a:blip>
          <a:srcRect/>
          <a:stretch/>
        </p:blipFill>
        <p:spPr>
          <a:xfrm>
            <a:off x="786384" y="1602976"/>
            <a:ext cx="3706722" cy="3652045"/>
          </a:xfrm>
          <a:prstGeom prst="rect">
            <a:avLst/>
          </a:prstGeom>
          <a:noFill/>
          <a:ln>
            <a:noFill/>
          </a:ln>
        </p:spPr>
      </p:pic>
    </p:spTree>
    <p:extLst>
      <p:ext uri="{BB962C8B-B14F-4D97-AF65-F5344CB8AC3E}">
        <p14:creationId xmlns:p14="http://schemas.microsoft.com/office/powerpoint/2010/main" val="175718994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A25AAEA-52F2-5DDC-DBA5-7B1C9C905886}"/>
              </a:ext>
            </a:extLst>
          </p:cNvPr>
          <p:cNvSpPr/>
          <p:nvPr/>
        </p:nvSpPr>
        <p:spPr>
          <a:xfrm>
            <a:off x="-1" y="0"/>
            <a:ext cx="4690369"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3F5630E-637C-B88F-6BB1-BF9FCA12B1AF}"/>
              </a:ext>
            </a:extLst>
          </p:cNvPr>
          <p:cNvSpPr>
            <a:spLocks noGrp="1"/>
          </p:cNvSpPr>
          <p:nvPr>
            <p:ph type="title"/>
          </p:nvPr>
        </p:nvSpPr>
        <p:spPr>
          <a:xfrm>
            <a:off x="5060272" y="-1"/>
            <a:ext cx="7004482" cy="1329523"/>
          </a:xfrm>
        </p:spPr>
        <p:txBody>
          <a:bodyPr vert="horz" lIns="91440" tIns="45720" rIns="91440" bIns="45720" rtlCol="0" anchor="ctr">
            <a:normAutofit/>
          </a:bodyPr>
          <a:lstStyle/>
          <a:p>
            <a:r>
              <a:rPr lang="en-US" sz="4000" b="1" kern="1200" dirty="0">
                <a:latin typeface="+mn-lt"/>
                <a:ea typeface="+mj-ea"/>
                <a:cs typeface="+mj-cs"/>
              </a:rPr>
              <a:t>Vestibular - </a:t>
            </a:r>
            <a:r>
              <a:rPr lang="en-US" sz="4000" b="1" dirty="0">
                <a:latin typeface="+mn-lt"/>
              </a:rPr>
              <a:t>Higher</a:t>
            </a:r>
            <a:r>
              <a:rPr lang="en-US" sz="4000" b="1" kern="1200" dirty="0">
                <a:latin typeface="+mn-lt"/>
                <a:ea typeface="+mj-ea"/>
                <a:cs typeface="+mj-cs"/>
              </a:rPr>
              <a:t> Sensitivity</a:t>
            </a:r>
            <a:r>
              <a:rPr lang="en-US" sz="4000" b="1" dirty="0">
                <a:latin typeface="+mn-lt"/>
              </a:rPr>
              <a:t> </a:t>
            </a:r>
            <a:endParaRPr lang="en-US" sz="4000" b="1" kern="1200" dirty="0">
              <a:latin typeface="+mn-lt"/>
              <a:ea typeface="+mj-ea"/>
              <a:cs typeface="+mj-cs"/>
            </a:endParaRPr>
          </a:p>
        </p:txBody>
      </p:sp>
      <p:sp>
        <p:nvSpPr>
          <p:cNvPr id="4" name="TextBox 3">
            <a:extLst>
              <a:ext uri="{FF2B5EF4-FFF2-40B4-BE49-F238E27FC236}">
                <a16:creationId xmlns:a16="http://schemas.microsoft.com/office/drawing/2014/main" id="{7C30C68D-C5F2-A542-F3FC-2D5E16BFCD5A}"/>
              </a:ext>
            </a:extLst>
          </p:cNvPr>
          <p:cNvSpPr txBox="1"/>
          <p:nvPr/>
        </p:nvSpPr>
        <p:spPr>
          <a:xfrm>
            <a:off x="6564019" y="2412009"/>
            <a:ext cx="4789763" cy="3713895"/>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1400"/>
          </a:p>
        </p:txBody>
      </p:sp>
      <p:graphicFrame>
        <p:nvGraphicFramePr>
          <p:cNvPr id="3" name="TextBox 3">
            <a:extLst>
              <a:ext uri="{FF2B5EF4-FFF2-40B4-BE49-F238E27FC236}">
                <a16:creationId xmlns:a16="http://schemas.microsoft.com/office/drawing/2014/main" id="{C1730D95-25AB-EB97-7F7A-42CFC79CE9C5}"/>
              </a:ext>
            </a:extLst>
          </p:cNvPr>
          <p:cNvGraphicFramePr/>
          <p:nvPr>
            <p:extLst>
              <p:ext uri="{D42A27DB-BD31-4B8C-83A1-F6EECF244321}">
                <p14:modId xmlns:p14="http://schemas.microsoft.com/office/powerpoint/2010/main" val="1327164287"/>
              </p:ext>
            </p:extLst>
          </p:nvPr>
        </p:nvGraphicFramePr>
        <p:xfrm>
          <a:off x="4883988" y="1162812"/>
          <a:ext cx="7117426" cy="5527741"/>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9" name="Picture 8">
            <a:extLst>
              <a:ext uri="{FF2B5EF4-FFF2-40B4-BE49-F238E27FC236}">
                <a16:creationId xmlns:a16="http://schemas.microsoft.com/office/drawing/2014/main" id="{02C6328E-6A77-19B5-1461-3C7C0665B80D}"/>
              </a:ext>
            </a:extLst>
          </p:cNvPr>
          <p:cNvPicPr>
            <a:picLocks noChangeAspect="1"/>
          </p:cNvPicPr>
          <p:nvPr/>
        </p:nvPicPr>
        <p:blipFill>
          <a:blip r:embed="rId8"/>
          <a:stretch>
            <a:fillRect/>
          </a:stretch>
        </p:blipFill>
        <p:spPr>
          <a:xfrm>
            <a:off x="127246" y="498084"/>
            <a:ext cx="4386838" cy="5861832"/>
          </a:xfrm>
          <a:prstGeom prst="rect">
            <a:avLst/>
          </a:prstGeom>
        </p:spPr>
      </p:pic>
    </p:spTree>
    <p:extLst>
      <p:ext uri="{BB962C8B-B14F-4D97-AF65-F5344CB8AC3E}">
        <p14:creationId xmlns:p14="http://schemas.microsoft.com/office/powerpoint/2010/main" val="30949512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302EFA0-6CAC-044E-F800-536713F806AE}"/>
              </a:ext>
            </a:extLst>
          </p:cNvPr>
          <p:cNvSpPr/>
          <p:nvPr/>
        </p:nvSpPr>
        <p:spPr>
          <a:xfrm>
            <a:off x="0" y="0"/>
            <a:ext cx="5073314"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a:extLst>
              <a:ext uri="{FF2B5EF4-FFF2-40B4-BE49-F238E27FC236}">
                <a16:creationId xmlns:a16="http://schemas.microsoft.com/office/drawing/2014/main" id="{B3F5630E-637C-B88F-6BB1-BF9FCA12B1AF}"/>
              </a:ext>
            </a:extLst>
          </p:cNvPr>
          <p:cNvSpPr>
            <a:spLocks noGrp="1"/>
          </p:cNvSpPr>
          <p:nvPr>
            <p:ph type="title"/>
          </p:nvPr>
        </p:nvSpPr>
        <p:spPr>
          <a:xfrm>
            <a:off x="5578904" y="-303031"/>
            <a:ext cx="6613096" cy="1662878"/>
          </a:xfrm>
        </p:spPr>
        <p:txBody>
          <a:bodyPr vert="horz" lIns="91440" tIns="45720" rIns="91440" bIns="45720" rtlCol="0" anchor="ctr">
            <a:normAutofit/>
          </a:bodyPr>
          <a:lstStyle/>
          <a:p>
            <a:r>
              <a:rPr lang="en-US" sz="4000" b="1" kern="1200" dirty="0">
                <a:latin typeface="+mn-lt"/>
                <a:ea typeface="+mj-ea"/>
                <a:cs typeface="+mj-cs"/>
              </a:rPr>
              <a:t>Vestibular  - Lower Sensitivity</a:t>
            </a:r>
            <a:r>
              <a:rPr lang="en-US" sz="4000" b="1" dirty="0">
                <a:latin typeface="+mn-lt"/>
              </a:rPr>
              <a:t> </a:t>
            </a:r>
            <a:endParaRPr lang="en-US" sz="4000" b="1" kern="1200" dirty="0">
              <a:latin typeface="+mn-lt"/>
              <a:ea typeface="+mj-ea"/>
              <a:cs typeface="+mj-cs"/>
            </a:endParaRPr>
          </a:p>
        </p:txBody>
      </p:sp>
      <p:sp>
        <p:nvSpPr>
          <p:cNvPr id="4" name="TextBox 3">
            <a:extLst>
              <a:ext uri="{FF2B5EF4-FFF2-40B4-BE49-F238E27FC236}">
                <a16:creationId xmlns:a16="http://schemas.microsoft.com/office/drawing/2014/main" id="{7C30C68D-C5F2-A542-F3FC-2D5E16BFCD5A}"/>
              </a:ext>
            </a:extLst>
          </p:cNvPr>
          <p:cNvSpPr txBox="1"/>
          <p:nvPr/>
        </p:nvSpPr>
        <p:spPr>
          <a:xfrm>
            <a:off x="6564019" y="2412009"/>
            <a:ext cx="4789763" cy="3713895"/>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1400"/>
          </a:p>
        </p:txBody>
      </p:sp>
      <p:pic>
        <p:nvPicPr>
          <p:cNvPr id="14" name="Picture 13">
            <a:extLst>
              <a:ext uri="{FF2B5EF4-FFF2-40B4-BE49-F238E27FC236}">
                <a16:creationId xmlns:a16="http://schemas.microsoft.com/office/drawing/2014/main" id="{5FF02DC1-CA0A-AD0C-34C0-689E7072E6A4}"/>
              </a:ext>
            </a:extLst>
          </p:cNvPr>
          <p:cNvPicPr>
            <a:picLocks noChangeAspect="1"/>
          </p:cNvPicPr>
          <p:nvPr/>
        </p:nvPicPr>
        <p:blipFill>
          <a:blip r:embed="rId3"/>
          <a:stretch>
            <a:fillRect/>
          </a:stretch>
        </p:blipFill>
        <p:spPr>
          <a:xfrm>
            <a:off x="238365" y="157778"/>
            <a:ext cx="4689383" cy="6542444"/>
          </a:xfrm>
          <a:prstGeom prst="rect">
            <a:avLst/>
          </a:prstGeom>
        </p:spPr>
      </p:pic>
      <p:graphicFrame>
        <p:nvGraphicFramePr>
          <p:cNvPr id="3" name="TextBox 3">
            <a:extLst>
              <a:ext uri="{FF2B5EF4-FFF2-40B4-BE49-F238E27FC236}">
                <a16:creationId xmlns:a16="http://schemas.microsoft.com/office/drawing/2014/main" id="{8A0E16FE-86AD-376D-B10E-26781654820A}"/>
              </a:ext>
            </a:extLst>
          </p:cNvPr>
          <p:cNvGraphicFramePr/>
          <p:nvPr>
            <p:extLst>
              <p:ext uri="{D42A27DB-BD31-4B8C-83A1-F6EECF244321}">
                <p14:modId xmlns:p14="http://schemas.microsoft.com/office/powerpoint/2010/main" val="3593742612"/>
              </p:ext>
            </p:extLst>
          </p:nvPr>
        </p:nvGraphicFramePr>
        <p:xfrm>
          <a:off x="5260375" y="1078014"/>
          <a:ext cx="6744563" cy="576635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75483168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A53DA5E-9791-CCD0-8DF0-F81799A268DB}"/>
              </a:ext>
            </a:extLst>
          </p:cNvPr>
          <p:cNvSpPr>
            <a:spLocks noGrp="1"/>
          </p:cNvSpPr>
          <p:nvPr>
            <p:ph type="title" idx="4294967295"/>
          </p:nvPr>
        </p:nvSpPr>
        <p:spPr>
          <a:xfrm>
            <a:off x="838200" y="187572"/>
            <a:ext cx="10515600" cy="1325563"/>
          </a:xfrm>
        </p:spPr>
        <p:txBody>
          <a:bodyPr/>
          <a:lstStyle/>
          <a:p>
            <a:pPr algn="ctr"/>
            <a:r>
              <a:rPr lang="en-US" b="1">
                <a:latin typeface="+mn-lt"/>
              </a:rPr>
              <a:t>Interoception </a:t>
            </a:r>
            <a:endParaRPr lang="en-GB" b="1">
              <a:latin typeface="+mn-lt"/>
            </a:endParaRPr>
          </a:p>
        </p:txBody>
      </p:sp>
      <p:pic>
        <p:nvPicPr>
          <p:cNvPr id="5" name="Online Media 4" title="Interoception | Sensory Processing &amp; Pediatric Occupational Therapy">
            <a:hlinkClick r:id="" action="ppaction://media"/>
            <a:extLst>
              <a:ext uri="{FF2B5EF4-FFF2-40B4-BE49-F238E27FC236}">
                <a16:creationId xmlns:a16="http://schemas.microsoft.com/office/drawing/2014/main" id="{0E06E2AD-8DB5-9B92-B47D-FA2D206BE756}"/>
              </a:ext>
            </a:extLst>
          </p:cNvPr>
          <p:cNvPicPr>
            <a:picLocks noRot="1" noChangeAspect="1"/>
          </p:cNvPicPr>
          <p:nvPr>
            <a:videoFile r:link="rId1"/>
          </p:nvPr>
        </p:nvPicPr>
        <p:blipFill>
          <a:blip r:embed="rId4"/>
          <a:stretch>
            <a:fillRect/>
          </a:stretch>
        </p:blipFill>
        <p:spPr>
          <a:xfrm>
            <a:off x="4413198" y="1696434"/>
            <a:ext cx="6940602" cy="3921440"/>
          </a:xfrm>
          <a:prstGeom prst="roundRect">
            <a:avLst>
              <a:gd name="adj" fmla="val 8594"/>
            </a:avLst>
          </a:prstGeom>
          <a:solidFill>
            <a:srgbClr val="FFFFFF">
              <a:shade val="85000"/>
            </a:srgbClr>
          </a:solidFill>
          <a:ln w="38100">
            <a:solidFill>
              <a:srgbClr val="BED636"/>
            </a:solidFill>
          </a:ln>
          <a:effectLst>
            <a:reflection blurRad="12700" stA="38000" endPos="28000" dist="5000" dir="5400000" sy="-100000" algn="bl" rotWithShape="0"/>
          </a:effectLst>
        </p:spPr>
      </p:pic>
      <p:pic>
        <p:nvPicPr>
          <p:cNvPr id="3" name="Google Shape;1006;p63">
            <a:extLst>
              <a:ext uri="{FF2B5EF4-FFF2-40B4-BE49-F238E27FC236}">
                <a16:creationId xmlns:a16="http://schemas.microsoft.com/office/drawing/2014/main" id="{B448246E-2524-18BA-1726-7427810B177C}"/>
              </a:ext>
            </a:extLst>
          </p:cNvPr>
          <p:cNvPicPr preferRelativeResize="0"/>
          <p:nvPr/>
        </p:nvPicPr>
        <p:blipFill rotWithShape="1">
          <a:blip r:embed="rId5">
            <a:alphaModFix/>
          </a:blip>
          <a:srcRect/>
          <a:stretch/>
        </p:blipFill>
        <p:spPr>
          <a:xfrm>
            <a:off x="523605" y="2170144"/>
            <a:ext cx="3213834" cy="2974019"/>
          </a:xfrm>
          <a:prstGeom prst="rect">
            <a:avLst/>
          </a:prstGeom>
          <a:noFill/>
          <a:ln>
            <a:noFill/>
          </a:ln>
        </p:spPr>
      </p:pic>
    </p:spTree>
    <p:extLst>
      <p:ext uri="{BB962C8B-B14F-4D97-AF65-F5344CB8AC3E}">
        <p14:creationId xmlns:p14="http://schemas.microsoft.com/office/powerpoint/2010/main" val="365599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78EF3DA-1774-0B69-947A-E7FD0A482FB5}"/>
              </a:ext>
            </a:extLst>
          </p:cNvPr>
          <p:cNvPicPr>
            <a:picLocks noChangeAspect="1"/>
          </p:cNvPicPr>
          <p:nvPr/>
        </p:nvPicPr>
        <p:blipFill rotWithShape="1">
          <a:blip r:embed="rId3"/>
          <a:srcRect l="34638" t="35155" r="34645" b="15439"/>
          <a:stretch/>
        </p:blipFill>
        <p:spPr>
          <a:xfrm>
            <a:off x="5211710" y="1593838"/>
            <a:ext cx="6607427" cy="4291562"/>
          </a:xfrm>
          <a:prstGeom prst="rect">
            <a:avLst/>
          </a:prstGeom>
          <a:ln>
            <a:noFill/>
          </a:ln>
          <a:effectLst>
            <a:outerShdw blurRad="190500" algn="tl" rotWithShape="0">
              <a:srgbClr val="000000">
                <a:alpha val="70000"/>
              </a:srgbClr>
            </a:outerShdw>
          </a:effectLst>
        </p:spPr>
      </p:pic>
      <p:pic>
        <p:nvPicPr>
          <p:cNvPr id="6" name="Picture 5">
            <a:extLst>
              <a:ext uri="{FF2B5EF4-FFF2-40B4-BE49-F238E27FC236}">
                <a16:creationId xmlns:a16="http://schemas.microsoft.com/office/drawing/2014/main" id="{25ECD91B-582C-1C21-326A-C81BE25FEFE5}"/>
              </a:ext>
            </a:extLst>
          </p:cNvPr>
          <p:cNvPicPr>
            <a:picLocks noChangeAspect="1"/>
          </p:cNvPicPr>
          <p:nvPr/>
        </p:nvPicPr>
        <p:blipFill rotWithShape="1">
          <a:blip r:embed="rId4"/>
          <a:srcRect l="2383" t="3068" r="2366" b="13850"/>
          <a:stretch/>
        </p:blipFill>
        <p:spPr>
          <a:xfrm>
            <a:off x="372863" y="1593838"/>
            <a:ext cx="4510034" cy="4357248"/>
          </a:xfrm>
          <a:prstGeom prst="rect">
            <a:avLst/>
          </a:prstGeom>
          <a:ln>
            <a:noFill/>
          </a:ln>
          <a:effectLst>
            <a:outerShdw blurRad="190500" algn="tl" rotWithShape="0">
              <a:srgbClr val="000000">
                <a:alpha val="70000"/>
              </a:srgbClr>
            </a:outerShdw>
          </a:effectLst>
        </p:spPr>
      </p:pic>
      <p:sp>
        <p:nvSpPr>
          <p:cNvPr id="7" name="Title 1">
            <a:extLst>
              <a:ext uri="{FF2B5EF4-FFF2-40B4-BE49-F238E27FC236}">
                <a16:creationId xmlns:a16="http://schemas.microsoft.com/office/drawing/2014/main" id="{6D5CCE40-2CEE-9887-4CAF-CF813C650FA8}"/>
              </a:ext>
            </a:extLst>
          </p:cNvPr>
          <p:cNvSpPr txBox="1">
            <a:spLocks/>
          </p:cNvSpPr>
          <p:nvPr/>
        </p:nvSpPr>
        <p:spPr>
          <a:xfrm>
            <a:off x="1057656" y="39912"/>
            <a:ext cx="1051560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latin typeface="+mn-lt"/>
              </a:rPr>
              <a:t>Interoception </a:t>
            </a:r>
            <a:endParaRPr lang="en-GB" b="1" dirty="0">
              <a:latin typeface="+mn-lt"/>
            </a:endParaRPr>
          </a:p>
        </p:txBody>
      </p:sp>
    </p:spTree>
    <p:extLst>
      <p:ext uri="{BB962C8B-B14F-4D97-AF65-F5344CB8AC3E}">
        <p14:creationId xmlns:p14="http://schemas.microsoft.com/office/powerpoint/2010/main" val="4127100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B4F65-0C8D-2F38-726B-E56BC6F1FFF2}"/>
              </a:ext>
            </a:extLst>
          </p:cNvPr>
          <p:cNvSpPr>
            <a:spLocks noGrp="1"/>
          </p:cNvSpPr>
          <p:nvPr>
            <p:ph type="title" idx="4294967295"/>
          </p:nvPr>
        </p:nvSpPr>
        <p:spPr>
          <a:xfrm>
            <a:off x="4661150" y="322577"/>
            <a:ext cx="2869696" cy="949325"/>
          </a:xfrm>
        </p:spPr>
        <p:txBody>
          <a:bodyPr>
            <a:normAutofit fontScale="90000"/>
          </a:bodyPr>
          <a:lstStyle/>
          <a:p>
            <a:r>
              <a:rPr lang="en-GB" sz="4400" b="1">
                <a:effectLst/>
                <a:latin typeface="+mn-lt"/>
                <a:ea typeface="Calibri" panose="020F0502020204030204" pitchFamily="34" charset="0"/>
              </a:rPr>
              <a:t>Alexithymia</a:t>
            </a:r>
            <a:endParaRPr lang="en-GB" b="1">
              <a:latin typeface="+mn-lt"/>
            </a:endParaRPr>
          </a:p>
        </p:txBody>
      </p:sp>
      <p:pic>
        <p:nvPicPr>
          <p:cNvPr id="5" name="Online Media 4" title="What if I Can't Tell What I'm Feeling? (Alexithymia)">
            <a:hlinkClick r:id="" action="ppaction://media"/>
            <a:extLst>
              <a:ext uri="{FF2B5EF4-FFF2-40B4-BE49-F238E27FC236}">
                <a16:creationId xmlns:a16="http://schemas.microsoft.com/office/drawing/2014/main" id="{29126DAA-354A-05E5-91EA-DA45FA2AD3B7}"/>
              </a:ext>
            </a:extLst>
          </p:cNvPr>
          <p:cNvPicPr>
            <a:picLocks noGrp="1" noRot="1" noChangeAspect="1"/>
          </p:cNvPicPr>
          <p:nvPr>
            <p:ph idx="4294967295"/>
            <a:videoFile r:link="rId1"/>
          </p:nvPr>
        </p:nvPicPr>
        <p:blipFill>
          <a:blip r:embed="rId4"/>
          <a:stretch>
            <a:fillRect/>
          </a:stretch>
        </p:blipFill>
        <p:spPr>
          <a:xfrm>
            <a:off x="2432648" y="1496789"/>
            <a:ext cx="7326703" cy="4140532"/>
          </a:xfrm>
          <a:prstGeom prst="rect">
            <a:avLst/>
          </a:prstGeom>
          <a:ln w="127000" cap="sq">
            <a:solidFill>
              <a:srgbClr val="BED636"/>
            </a:solidFill>
            <a:miter lim="800000"/>
          </a:ln>
          <a:effectLst>
            <a:outerShdw blurRad="57150" dist="50800" dir="2700000" algn="tl" rotWithShape="0">
              <a:srgbClr val="000000">
                <a:alpha val="40000"/>
              </a:srgbClr>
            </a:outerShdw>
          </a:effectLst>
        </p:spPr>
      </p:pic>
      <p:sp>
        <p:nvSpPr>
          <p:cNvPr id="6" name="TextBox 5">
            <a:extLst>
              <a:ext uri="{FF2B5EF4-FFF2-40B4-BE49-F238E27FC236}">
                <a16:creationId xmlns:a16="http://schemas.microsoft.com/office/drawing/2014/main" id="{FC1C4247-7294-14C9-C8B9-B3AD42B3AF0F}"/>
              </a:ext>
            </a:extLst>
          </p:cNvPr>
          <p:cNvSpPr txBox="1"/>
          <p:nvPr/>
        </p:nvSpPr>
        <p:spPr>
          <a:xfrm>
            <a:off x="3987445" y="6050681"/>
            <a:ext cx="5271965" cy="369332"/>
          </a:xfrm>
          <a:prstGeom prst="rect">
            <a:avLst/>
          </a:prstGeom>
          <a:noFill/>
        </p:spPr>
        <p:txBody>
          <a:bodyPr wrap="square">
            <a:spAutoFit/>
          </a:bodyPr>
          <a:lstStyle/>
          <a:p>
            <a:r>
              <a:rPr lang="en-GB" sz="1800" b="1">
                <a:effectLst/>
                <a:ea typeface="Calibri" panose="020F0502020204030204" pitchFamily="34" charset="0"/>
              </a:rPr>
              <a:t>What if I can’t understand what I’m feeling?</a:t>
            </a:r>
            <a:endParaRPr lang="en-GB" b="1"/>
          </a:p>
        </p:txBody>
      </p:sp>
    </p:spTree>
    <p:extLst>
      <p:ext uri="{BB962C8B-B14F-4D97-AF65-F5344CB8AC3E}">
        <p14:creationId xmlns:p14="http://schemas.microsoft.com/office/powerpoint/2010/main" val="36769359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AEA84A-7525-5D42-19BE-793370747DA9}"/>
              </a:ext>
            </a:extLst>
          </p:cNvPr>
          <p:cNvSpPr>
            <a:spLocks noGrp="1"/>
          </p:cNvSpPr>
          <p:nvPr>
            <p:ph type="title"/>
          </p:nvPr>
        </p:nvSpPr>
        <p:spPr>
          <a:xfrm>
            <a:off x="4643803" y="2332917"/>
            <a:ext cx="6926575" cy="2192164"/>
          </a:xfrm>
        </p:spPr>
        <p:txBody>
          <a:bodyPr>
            <a:normAutofit/>
          </a:bodyPr>
          <a:lstStyle/>
          <a:p>
            <a:pPr algn="l"/>
            <a:r>
              <a:rPr lang="en-GB" dirty="0">
                <a:latin typeface="+mn-lt"/>
              </a:rPr>
              <a:t>Interoceptive Sensitivities</a:t>
            </a:r>
            <a:br>
              <a:rPr lang="en-GB" dirty="0">
                <a:latin typeface="+mn-lt"/>
              </a:rPr>
            </a:br>
            <a:r>
              <a:rPr lang="en-GB" dirty="0">
                <a:latin typeface="+mn-lt"/>
              </a:rPr>
              <a:t> </a:t>
            </a:r>
            <a:br>
              <a:rPr lang="en-GB" dirty="0">
                <a:latin typeface="+mn-lt"/>
              </a:rPr>
            </a:br>
            <a:r>
              <a:rPr lang="en-GB" dirty="0">
                <a:latin typeface="+mn-lt"/>
              </a:rPr>
              <a:t>What helps?  </a:t>
            </a:r>
          </a:p>
        </p:txBody>
      </p:sp>
      <p:pic>
        <p:nvPicPr>
          <p:cNvPr id="3" name="Google Shape;1006;p63">
            <a:extLst>
              <a:ext uri="{FF2B5EF4-FFF2-40B4-BE49-F238E27FC236}">
                <a16:creationId xmlns:a16="http://schemas.microsoft.com/office/drawing/2014/main" id="{23BF3CCD-C41C-386E-EA11-F84317C90410}"/>
              </a:ext>
            </a:extLst>
          </p:cNvPr>
          <p:cNvPicPr preferRelativeResize="0"/>
          <p:nvPr/>
        </p:nvPicPr>
        <p:blipFill rotWithShape="1">
          <a:blip r:embed="rId2">
            <a:alphaModFix/>
          </a:blip>
          <a:srcRect/>
          <a:stretch/>
        </p:blipFill>
        <p:spPr>
          <a:xfrm>
            <a:off x="871077" y="1941990"/>
            <a:ext cx="3213834" cy="2974019"/>
          </a:xfrm>
          <a:prstGeom prst="rect">
            <a:avLst/>
          </a:prstGeom>
          <a:noFill/>
          <a:ln>
            <a:noFill/>
          </a:ln>
        </p:spPr>
      </p:pic>
    </p:spTree>
    <p:extLst>
      <p:ext uri="{BB962C8B-B14F-4D97-AF65-F5344CB8AC3E}">
        <p14:creationId xmlns:p14="http://schemas.microsoft.com/office/powerpoint/2010/main" val="356839697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0215CDE-8B7C-9ABB-B9C3-56FFC4DB7CA5}"/>
              </a:ext>
            </a:extLst>
          </p:cNvPr>
          <p:cNvSpPr/>
          <p:nvPr/>
        </p:nvSpPr>
        <p:spPr>
          <a:xfrm>
            <a:off x="0" y="0"/>
            <a:ext cx="6096000" cy="6858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7C30C68D-C5F2-A542-F3FC-2D5E16BFCD5A}"/>
              </a:ext>
            </a:extLst>
          </p:cNvPr>
          <p:cNvSpPr txBox="1"/>
          <p:nvPr/>
        </p:nvSpPr>
        <p:spPr>
          <a:xfrm>
            <a:off x="6564019" y="2412009"/>
            <a:ext cx="4789763" cy="3713895"/>
          </a:xfrm>
          <a:prstGeom prst="rect">
            <a:avLst/>
          </a:prstGeom>
        </p:spPr>
        <p:txBody>
          <a:bodyPr vert="horz" lIns="91440" tIns="45720" rIns="91440" bIns="45720" rtlCol="0">
            <a:normAutofit/>
          </a:bodyPr>
          <a:lstStyle/>
          <a:p>
            <a:pPr indent="-228600" defTabSz="914400">
              <a:lnSpc>
                <a:spcPct val="90000"/>
              </a:lnSpc>
              <a:spcAft>
                <a:spcPts val="600"/>
              </a:spcAft>
              <a:buFont typeface="Arial" panose="020B0604020202020204" pitchFamily="34" charset="0"/>
              <a:buChar char="•"/>
            </a:pPr>
            <a:endParaRPr lang="en-US" sz="1400"/>
          </a:p>
        </p:txBody>
      </p:sp>
      <p:pic>
        <p:nvPicPr>
          <p:cNvPr id="10" name="Picture 9">
            <a:extLst>
              <a:ext uri="{FF2B5EF4-FFF2-40B4-BE49-F238E27FC236}">
                <a16:creationId xmlns:a16="http://schemas.microsoft.com/office/drawing/2014/main" id="{88A48C67-7C16-720F-B07B-9DCB647C4791}"/>
              </a:ext>
            </a:extLst>
          </p:cNvPr>
          <p:cNvPicPr>
            <a:picLocks noChangeAspect="1"/>
          </p:cNvPicPr>
          <p:nvPr/>
        </p:nvPicPr>
        <p:blipFill>
          <a:blip r:embed="rId3"/>
          <a:stretch>
            <a:fillRect/>
          </a:stretch>
        </p:blipFill>
        <p:spPr>
          <a:xfrm>
            <a:off x="65697" y="1471847"/>
            <a:ext cx="5964606" cy="3768759"/>
          </a:xfrm>
          <a:prstGeom prst="rect">
            <a:avLst/>
          </a:prstGeom>
        </p:spPr>
      </p:pic>
      <p:graphicFrame>
        <p:nvGraphicFramePr>
          <p:cNvPr id="3" name="TextBox 3">
            <a:extLst>
              <a:ext uri="{FF2B5EF4-FFF2-40B4-BE49-F238E27FC236}">
                <a16:creationId xmlns:a16="http://schemas.microsoft.com/office/drawing/2014/main" id="{6756BF0E-2CB4-8C6B-3411-0CC22C36BF89}"/>
              </a:ext>
            </a:extLst>
          </p:cNvPr>
          <p:cNvGraphicFramePr/>
          <p:nvPr>
            <p:extLst>
              <p:ext uri="{D42A27DB-BD31-4B8C-83A1-F6EECF244321}">
                <p14:modId xmlns:p14="http://schemas.microsoft.com/office/powerpoint/2010/main" val="2935529718"/>
              </p:ext>
            </p:extLst>
          </p:nvPr>
        </p:nvGraphicFramePr>
        <p:xfrm>
          <a:off x="6276513" y="1293275"/>
          <a:ext cx="5784093" cy="519821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TextBox 8">
            <a:extLst>
              <a:ext uri="{FF2B5EF4-FFF2-40B4-BE49-F238E27FC236}">
                <a16:creationId xmlns:a16="http://schemas.microsoft.com/office/drawing/2014/main" id="{C48C0BA6-BCDD-86FE-22E1-E8DCE4576C1B}"/>
              </a:ext>
            </a:extLst>
          </p:cNvPr>
          <p:cNvSpPr txBox="1"/>
          <p:nvPr/>
        </p:nvSpPr>
        <p:spPr>
          <a:xfrm>
            <a:off x="499974" y="6337598"/>
            <a:ext cx="9570720" cy="307777"/>
          </a:xfrm>
          <a:prstGeom prst="rect">
            <a:avLst/>
          </a:prstGeom>
          <a:noFill/>
        </p:spPr>
        <p:txBody>
          <a:bodyPr wrap="square">
            <a:spAutoFit/>
          </a:bodyPr>
          <a:lstStyle/>
          <a:p>
            <a:pPr lvl="0"/>
            <a:r>
              <a:rPr lang="en-GB" sz="1400"/>
              <a:t>Visit: https://www.kellymahler.com/printableresources for free resources</a:t>
            </a:r>
          </a:p>
        </p:txBody>
      </p:sp>
      <p:sp>
        <p:nvSpPr>
          <p:cNvPr id="11" name="Title 1">
            <a:extLst>
              <a:ext uri="{FF2B5EF4-FFF2-40B4-BE49-F238E27FC236}">
                <a16:creationId xmlns:a16="http://schemas.microsoft.com/office/drawing/2014/main" id="{BD58B997-DD72-246B-7FCE-6B13ED3D131F}"/>
              </a:ext>
            </a:extLst>
          </p:cNvPr>
          <p:cNvSpPr>
            <a:spLocks noGrp="1"/>
          </p:cNvSpPr>
          <p:nvPr>
            <p:ph type="title"/>
          </p:nvPr>
        </p:nvSpPr>
        <p:spPr>
          <a:xfrm>
            <a:off x="6276513" y="-191031"/>
            <a:ext cx="5913120" cy="1662878"/>
          </a:xfrm>
        </p:spPr>
        <p:txBody>
          <a:bodyPr vert="horz" lIns="91440" tIns="45720" rIns="91440" bIns="45720" rtlCol="0" anchor="ctr">
            <a:normAutofit/>
          </a:bodyPr>
          <a:lstStyle/>
          <a:p>
            <a:r>
              <a:rPr lang="en-US" sz="4000" b="1" kern="1200" dirty="0">
                <a:latin typeface="+mn-lt"/>
                <a:ea typeface="+mj-ea"/>
                <a:cs typeface="+mj-cs"/>
              </a:rPr>
              <a:t>Interoception Activities</a:t>
            </a:r>
          </a:p>
        </p:txBody>
      </p:sp>
    </p:spTree>
    <p:extLst>
      <p:ext uri="{BB962C8B-B14F-4D97-AF65-F5344CB8AC3E}">
        <p14:creationId xmlns:p14="http://schemas.microsoft.com/office/powerpoint/2010/main" val="412671026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06B79AB5-948B-FB62-2FB7-72C091480FF2}"/>
              </a:ext>
            </a:extLst>
          </p:cNvPr>
          <p:cNvSpPr>
            <a:spLocks noGrp="1"/>
          </p:cNvSpPr>
          <p:nvPr>
            <p:ph type="title"/>
          </p:nvPr>
        </p:nvSpPr>
        <p:spPr>
          <a:xfrm>
            <a:off x="888578" y="200173"/>
            <a:ext cx="10241280" cy="929942"/>
          </a:xfrm>
        </p:spPr>
        <p:txBody>
          <a:bodyPr/>
          <a:lstStyle/>
          <a:p>
            <a:pPr algn="ctr"/>
            <a:r>
              <a:rPr lang="en-US" b="1" dirty="0">
                <a:latin typeface="+mn-lt"/>
              </a:rPr>
              <a:t>Arousal Levels</a:t>
            </a:r>
            <a:endParaRPr lang="en-GB" b="1" dirty="0">
              <a:latin typeface="+mn-lt"/>
            </a:endParaRPr>
          </a:p>
        </p:txBody>
      </p:sp>
      <p:sp>
        <p:nvSpPr>
          <p:cNvPr id="3" name="Content Placeholder 2">
            <a:extLst>
              <a:ext uri="{FF2B5EF4-FFF2-40B4-BE49-F238E27FC236}">
                <a16:creationId xmlns:a16="http://schemas.microsoft.com/office/drawing/2014/main" id="{EDA925E5-2443-A98F-47C7-61989D659A16}"/>
              </a:ext>
            </a:extLst>
          </p:cNvPr>
          <p:cNvSpPr>
            <a:spLocks noGrp="1"/>
          </p:cNvSpPr>
          <p:nvPr>
            <p:ph idx="1"/>
          </p:nvPr>
        </p:nvSpPr>
        <p:spPr>
          <a:xfrm>
            <a:off x="555307" y="1406769"/>
            <a:ext cx="10907823" cy="4838646"/>
          </a:xfrm>
        </p:spPr>
        <p:txBody>
          <a:bodyPr>
            <a:normAutofit/>
          </a:bodyPr>
          <a:lstStyle/>
          <a:p>
            <a:r>
              <a:rPr lang="en-GB" sz="2400" dirty="0"/>
              <a:t>Arousal levels fluctuate throughout the day.</a:t>
            </a:r>
          </a:p>
          <a:p>
            <a:r>
              <a:rPr lang="en-GB" sz="2400" dirty="0"/>
              <a:t>Autistic pupils may need more support and input to regulate their arousal levels. </a:t>
            </a:r>
          </a:p>
          <a:p>
            <a:r>
              <a:rPr lang="en-GB" sz="2400" dirty="0"/>
              <a:t>If arousal levels are too high or too low, it is very difficult to learn. </a:t>
            </a:r>
          </a:p>
          <a:p>
            <a:pPr marL="0" indent="0">
              <a:buNone/>
            </a:pPr>
            <a:endParaRPr lang="en-GB" altLang="en-US" sz="1800" dirty="0"/>
          </a:p>
          <a:p>
            <a:endParaRPr lang="en-GB" dirty="0"/>
          </a:p>
        </p:txBody>
      </p:sp>
      <p:grpSp>
        <p:nvGrpSpPr>
          <p:cNvPr id="2" name="Group 1">
            <a:extLst>
              <a:ext uri="{FF2B5EF4-FFF2-40B4-BE49-F238E27FC236}">
                <a16:creationId xmlns:a16="http://schemas.microsoft.com/office/drawing/2014/main" id="{B9946E53-9652-0139-025B-E80E74D0575B}"/>
              </a:ext>
            </a:extLst>
          </p:cNvPr>
          <p:cNvGrpSpPr/>
          <p:nvPr/>
        </p:nvGrpSpPr>
        <p:grpSpPr>
          <a:xfrm>
            <a:off x="3306083" y="3260248"/>
            <a:ext cx="5477523" cy="2954250"/>
            <a:chOff x="-767551" y="2082702"/>
            <a:chExt cx="3882891" cy="2095034"/>
          </a:xfrm>
        </p:grpSpPr>
        <p:sp>
          <p:nvSpPr>
            <p:cNvPr id="5" name="Rectangle: Rounded Corners 4">
              <a:extLst>
                <a:ext uri="{FF2B5EF4-FFF2-40B4-BE49-F238E27FC236}">
                  <a16:creationId xmlns:a16="http://schemas.microsoft.com/office/drawing/2014/main" id="{18B00A77-2D3F-0A13-853D-46651CB4F069}"/>
                </a:ext>
              </a:extLst>
            </p:cNvPr>
            <p:cNvSpPr/>
            <p:nvPr/>
          </p:nvSpPr>
          <p:spPr>
            <a:xfrm>
              <a:off x="-686736" y="2082702"/>
              <a:ext cx="3802076" cy="1904508"/>
            </a:xfrm>
            <a:prstGeom prst="round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2" descr="See the source image">
              <a:extLst>
                <a:ext uri="{FF2B5EF4-FFF2-40B4-BE49-F238E27FC236}">
                  <a16:creationId xmlns:a16="http://schemas.microsoft.com/office/drawing/2014/main" id="{C7B1222D-6B05-20C6-FD8B-486E5E6DE7C7}"/>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8543"/>
            <a:stretch/>
          </p:blipFill>
          <p:spPr bwMode="auto">
            <a:xfrm>
              <a:off x="-767551" y="2147778"/>
              <a:ext cx="3882891" cy="2029958"/>
            </a:xfrm>
            <a:prstGeom prst="rect">
              <a:avLst/>
            </a:prstGeom>
            <a:noFill/>
            <a:extLst>
              <a:ext uri="{909E8E84-426E-40DD-AFC4-6F175D3DCCD1}">
                <a14:hiddenFill xmlns:a14="http://schemas.microsoft.com/office/drawing/2010/main">
                  <a:solidFill>
                    <a:srgbClr val="FFFFFF"/>
                  </a:solidFill>
                </a14:hiddenFill>
              </a:ext>
            </a:extLst>
          </p:spPr>
        </p:pic>
        <p:sp>
          <p:nvSpPr>
            <p:cNvPr id="7" name="Flowchart: Process 6">
              <a:extLst>
                <a:ext uri="{FF2B5EF4-FFF2-40B4-BE49-F238E27FC236}">
                  <a16:creationId xmlns:a16="http://schemas.microsoft.com/office/drawing/2014/main" id="{7581FDD6-CBF8-3648-8B2B-673A23DC730C}"/>
                </a:ext>
              </a:extLst>
            </p:cNvPr>
            <p:cNvSpPr/>
            <p:nvPr/>
          </p:nvSpPr>
          <p:spPr>
            <a:xfrm>
              <a:off x="2087525" y="3034956"/>
              <a:ext cx="783265" cy="921203"/>
            </a:xfrm>
            <a:prstGeom prst="flowChartProcess">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 name="Arrow: Right 7">
            <a:extLst>
              <a:ext uri="{FF2B5EF4-FFF2-40B4-BE49-F238E27FC236}">
                <a16:creationId xmlns:a16="http://schemas.microsoft.com/office/drawing/2014/main" id="{C034027A-85E6-CAEC-66B8-E7DE3946179C}"/>
              </a:ext>
            </a:extLst>
          </p:cNvPr>
          <p:cNvSpPr/>
          <p:nvPr/>
        </p:nvSpPr>
        <p:spPr>
          <a:xfrm flipH="1">
            <a:off x="8783606" y="2419857"/>
            <a:ext cx="3408394" cy="1864311"/>
          </a:xfrm>
          <a:prstGeom prst="rightArrow">
            <a:avLst>
              <a:gd name="adj1" fmla="val 46005"/>
              <a:gd name="adj2" fmla="val 47993"/>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schemeClr val="bg1"/>
                </a:solidFill>
                <a:latin typeface="Roboto" panose="02000000000000000000" pitchFamily="2" charset="0"/>
              </a:rPr>
              <a:t>If the brain is in over-arousal, we may be jumpy, hyper or anxious</a:t>
            </a:r>
          </a:p>
        </p:txBody>
      </p:sp>
      <p:sp>
        <p:nvSpPr>
          <p:cNvPr id="9" name="Arrow: Right 8">
            <a:extLst>
              <a:ext uri="{FF2B5EF4-FFF2-40B4-BE49-F238E27FC236}">
                <a16:creationId xmlns:a16="http://schemas.microsoft.com/office/drawing/2014/main" id="{F6E9770C-5EAF-E9E9-D314-59CC1942D11D}"/>
              </a:ext>
            </a:extLst>
          </p:cNvPr>
          <p:cNvSpPr/>
          <p:nvPr/>
        </p:nvSpPr>
        <p:spPr>
          <a:xfrm>
            <a:off x="0" y="5033665"/>
            <a:ext cx="3724004" cy="1824335"/>
          </a:xfrm>
          <a:prstGeom prst="rightArrow">
            <a:avLst>
              <a:gd name="adj1" fmla="val 43648"/>
              <a:gd name="adj2" fmla="val 49601"/>
            </a:avLst>
          </a:prstGeom>
          <a:solidFill>
            <a:srgbClr val="0070C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0" i="0">
                <a:solidFill>
                  <a:schemeClr val="bg1"/>
                </a:solidFill>
                <a:effectLst/>
                <a:latin typeface="Roboto" panose="02000000000000000000" pitchFamily="2" charset="0"/>
              </a:rPr>
              <a:t>If the brain is in </a:t>
            </a:r>
            <a:r>
              <a:rPr lang="en-US" b="1" i="0">
                <a:solidFill>
                  <a:schemeClr val="bg1"/>
                </a:solidFill>
                <a:effectLst/>
                <a:latin typeface="Roboto" panose="02000000000000000000" pitchFamily="2" charset="0"/>
              </a:rPr>
              <a:t>under-arousal</a:t>
            </a:r>
            <a:r>
              <a:rPr lang="en-US" b="0" i="0">
                <a:solidFill>
                  <a:schemeClr val="bg1"/>
                </a:solidFill>
                <a:effectLst/>
                <a:latin typeface="Roboto" panose="02000000000000000000" pitchFamily="2" charset="0"/>
              </a:rPr>
              <a:t>, we may appear sleepy, lethargic or disinterested</a:t>
            </a:r>
            <a:endParaRPr lang="en-GB">
              <a:solidFill>
                <a:schemeClr val="bg1"/>
              </a:solidFill>
            </a:endParaRPr>
          </a:p>
        </p:txBody>
      </p:sp>
    </p:spTree>
    <p:extLst>
      <p:ext uri="{BB962C8B-B14F-4D97-AF65-F5344CB8AC3E}">
        <p14:creationId xmlns:p14="http://schemas.microsoft.com/office/powerpoint/2010/main" val="3074669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A89E9F-A01A-E281-7239-78F2EE294480}"/>
              </a:ext>
            </a:extLst>
          </p:cNvPr>
          <p:cNvSpPr>
            <a:spLocks noGrp="1"/>
          </p:cNvSpPr>
          <p:nvPr>
            <p:ph type="title"/>
          </p:nvPr>
        </p:nvSpPr>
        <p:spPr>
          <a:xfrm>
            <a:off x="838200" y="65"/>
            <a:ext cx="10515600" cy="1325563"/>
          </a:xfrm>
        </p:spPr>
        <p:txBody>
          <a:bodyPr/>
          <a:lstStyle/>
          <a:p>
            <a:pPr algn="ctr"/>
            <a:r>
              <a:rPr lang="en-US" b="1" dirty="0">
                <a:latin typeface="+mn-lt"/>
              </a:rPr>
              <a:t>Regulating Arousal </a:t>
            </a:r>
            <a:endParaRPr lang="en-GB" b="1" dirty="0">
              <a:latin typeface="+mn-lt"/>
            </a:endParaRPr>
          </a:p>
        </p:txBody>
      </p:sp>
      <p:pic>
        <p:nvPicPr>
          <p:cNvPr id="6" name="Picture 5">
            <a:extLst>
              <a:ext uri="{FF2B5EF4-FFF2-40B4-BE49-F238E27FC236}">
                <a16:creationId xmlns:a16="http://schemas.microsoft.com/office/drawing/2014/main" id="{09E504EB-E28A-13B7-07EA-268E596F7FC6}"/>
              </a:ext>
            </a:extLst>
          </p:cNvPr>
          <p:cNvPicPr>
            <a:picLocks noChangeAspect="1"/>
          </p:cNvPicPr>
          <p:nvPr/>
        </p:nvPicPr>
        <p:blipFill>
          <a:blip r:embed="rId3"/>
          <a:stretch>
            <a:fillRect/>
          </a:stretch>
        </p:blipFill>
        <p:spPr>
          <a:xfrm>
            <a:off x="279647" y="1325628"/>
            <a:ext cx="3106001" cy="1996714"/>
          </a:xfrm>
          <a:prstGeom prst="rect">
            <a:avLst/>
          </a:prstGeom>
          <a:ln w="28575">
            <a:solidFill>
              <a:schemeClr val="tx1"/>
            </a:solidFill>
          </a:ln>
        </p:spPr>
      </p:pic>
      <p:pic>
        <p:nvPicPr>
          <p:cNvPr id="7" name="Picture 6">
            <a:extLst>
              <a:ext uri="{FF2B5EF4-FFF2-40B4-BE49-F238E27FC236}">
                <a16:creationId xmlns:a16="http://schemas.microsoft.com/office/drawing/2014/main" id="{F83831CD-309E-0D6A-79FC-AEFD8E7078F3}"/>
              </a:ext>
            </a:extLst>
          </p:cNvPr>
          <p:cNvPicPr>
            <a:picLocks noChangeAspect="1"/>
          </p:cNvPicPr>
          <p:nvPr/>
        </p:nvPicPr>
        <p:blipFill>
          <a:blip r:embed="rId4"/>
          <a:stretch>
            <a:fillRect/>
          </a:stretch>
        </p:blipFill>
        <p:spPr>
          <a:xfrm>
            <a:off x="279646" y="3478676"/>
            <a:ext cx="3106001" cy="3106001"/>
          </a:xfrm>
          <a:prstGeom prst="rect">
            <a:avLst/>
          </a:prstGeom>
        </p:spPr>
      </p:pic>
      <p:pic>
        <p:nvPicPr>
          <p:cNvPr id="2050" name="Picture 2" descr="Sensory Circuits">
            <a:extLst>
              <a:ext uri="{FF2B5EF4-FFF2-40B4-BE49-F238E27FC236}">
                <a16:creationId xmlns:a16="http://schemas.microsoft.com/office/drawing/2014/main" id="{B7AF6A82-0396-3BB4-45D6-FF39968CDD1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136994" y="1325628"/>
            <a:ext cx="7775359" cy="52590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78318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F1FAA7-7BCF-063A-5A49-B7B1400F1A51}"/>
              </a:ext>
            </a:extLst>
          </p:cNvPr>
          <p:cNvSpPr>
            <a:spLocks noGrp="1"/>
          </p:cNvSpPr>
          <p:nvPr>
            <p:ph type="title" idx="4294967295"/>
          </p:nvPr>
        </p:nvSpPr>
        <p:spPr>
          <a:xfrm>
            <a:off x="3119757" y="215512"/>
            <a:ext cx="5952486" cy="1325563"/>
          </a:xfrm>
        </p:spPr>
        <p:txBody>
          <a:bodyPr/>
          <a:lstStyle/>
          <a:p>
            <a:pPr algn="ctr"/>
            <a:r>
              <a:rPr lang="en-GB" b="1" dirty="0">
                <a:latin typeface="+mn-lt"/>
              </a:rPr>
              <a:t>Sensory Overload</a:t>
            </a:r>
          </a:p>
        </p:txBody>
      </p:sp>
      <p:pic>
        <p:nvPicPr>
          <p:cNvPr id="5" name="Online Media 4" title="Too Much Information and Us | Sensory Overloads">
            <a:hlinkClick r:id="" action="ppaction://media"/>
            <a:extLst>
              <a:ext uri="{FF2B5EF4-FFF2-40B4-BE49-F238E27FC236}">
                <a16:creationId xmlns:a16="http://schemas.microsoft.com/office/drawing/2014/main" id="{389B08F4-98B7-DBC7-8E0E-B94B3BAAFE33}"/>
              </a:ext>
            </a:extLst>
          </p:cNvPr>
          <p:cNvPicPr>
            <a:picLocks noGrp="1" noRot="1" noChangeAspect="1"/>
          </p:cNvPicPr>
          <p:nvPr>
            <p:ph idx="4294967295"/>
            <a:videoFile r:link="rId1"/>
          </p:nvPr>
        </p:nvPicPr>
        <p:blipFill>
          <a:blip r:embed="rId4"/>
          <a:stretch>
            <a:fillRect/>
          </a:stretch>
        </p:blipFill>
        <p:spPr>
          <a:xfrm>
            <a:off x="2245519" y="1701520"/>
            <a:ext cx="7700962" cy="4351338"/>
          </a:xfrm>
          <a:prstGeom prst="snip2DiagRect">
            <a:avLst/>
          </a:prstGeom>
          <a:solidFill>
            <a:srgbClr val="FFFFFF">
              <a:shade val="85000"/>
            </a:srgbClr>
          </a:solidFill>
          <a:ln w="88900" cap="sq">
            <a:solidFill>
              <a:srgbClr val="BED636"/>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5732789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10A1E-1572-61DB-AD3C-F9E491F13D2C}"/>
              </a:ext>
            </a:extLst>
          </p:cNvPr>
          <p:cNvSpPr>
            <a:spLocks noGrp="1"/>
          </p:cNvSpPr>
          <p:nvPr>
            <p:ph type="title"/>
          </p:nvPr>
        </p:nvSpPr>
        <p:spPr>
          <a:xfrm>
            <a:off x="838199" y="208498"/>
            <a:ext cx="10515600" cy="1325563"/>
          </a:xfrm>
        </p:spPr>
        <p:txBody>
          <a:bodyPr/>
          <a:lstStyle/>
          <a:p>
            <a:pPr algn="ctr"/>
            <a:r>
              <a:rPr lang="en-GB" b="1" dirty="0">
                <a:latin typeface="+mn-lt"/>
              </a:rPr>
              <a:t>Key messages</a:t>
            </a:r>
          </a:p>
        </p:txBody>
      </p:sp>
      <p:graphicFrame>
        <p:nvGraphicFramePr>
          <p:cNvPr id="10" name="Diagram 9">
            <a:extLst>
              <a:ext uri="{FF2B5EF4-FFF2-40B4-BE49-F238E27FC236}">
                <a16:creationId xmlns:a16="http://schemas.microsoft.com/office/drawing/2014/main" id="{D2351773-2196-86BB-6E2E-53E507270749}"/>
              </a:ext>
            </a:extLst>
          </p:cNvPr>
          <p:cNvGraphicFramePr/>
          <p:nvPr>
            <p:extLst>
              <p:ext uri="{D42A27DB-BD31-4B8C-83A1-F6EECF244321}">
                <p14:modId xmlns:p14="http://schemas.microsoft.com/office/powerpoint/2010/main" val="1024227894"/>
              </p:ext>
            </p:extLst>
          </p:nvPr>
        </p:nvGraphicFramePr>
        <p:xfrm>
          <a:off x="382725" y="1482570"/>
          <a:ext cx="11426549" cy="40437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153784578"/>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4B19B425186474EAD72554B550FBC9B" ma:contentTypeVersion="18" ma:contentTypeDescription="Create a new document." ma:contentTypeScope="" ma:versionID="d3e70ff834f89e3a73f5cdd3b5a0b908">
  <xsd:schema xmlns:xsd="http://www.w3.org/2001/XMLSchema" xmlns:xs="http://www.w3.org/2001/XMLSchema" xmlns:p="http://schemas.microsoft.com/office/2006/metadata/properties" xmlns:ns2="08ddbdef-4679-4d9f-acc7-7cb91b2a8ce5" xmlns:ns3="c7b3529e-fc43-44c9-add6-59d54be33176" xmlns:ns4="a6e7dc0e-e468-46c5-b927-c852f1be5c6b" targetNamespace="http://schemas.microsoft.com/office/2006/metadata/properties" ma:root="true" ma:fieldsID="dec35feffd254e362bdb58b2101add8c" ns2:_="" ns3:_="" ns4:_="">
    <xsd:import namespace="08ddbdef-4679-4d9f-acc7-7cb91b2a8ce5"/>
    <xsd:import namespace="c7b3529e-fc43-44c9-add6-59d54be33176"/>
    <xsd:import namespace="a6e7dc0e-e468-46c5-b927-c852f1be5c6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lcf76f155ced4ddcb4097134ff3c332f" minOccurs="0"/>
                <xsd:element ref="ns4:TaxCatchAll" minOccurs="0"/>
                <xsd:element ref="ns2:MediaServiceLocation"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8ddbdef-4679-4d9f-acc7-7cb91b2a8ce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DateTaken" ma:index="17" nillable="true" ma:displayName="MediaServiceDateTaken" ma:hidden="true" ma:internalName="MediaServiceDateTake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a9803200-a5eb-4841-8eb8-d63aa78f7c04" ma:termSetId="09814cd3-568e-fe90-9814-8d621ff8fb84" ma:anchorId="fba54fb3-c3e1-fe81-a776-ca4b69148c4d" ma:open="true" ma:isKeyword="false">
      <xsd:complexType>
        <xsd:sequence>
          <xsd:element ref="pc:Terms" minOccurs="0" maxOccurs="1"/>
        </xsd:sequence>
      </xsd:complexType>
    </xsd:element>
    <xsd:element name="MediaServiceLocation" ma:index="22" nillable="true" ma:displayName="Location" ma:internalName="MediaServiceLocation"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7b3529e-fc43-44c9-add6-59d54be3317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a6e7dc0e-e468-46c5-b927-c852f1be5c6b" elementFormDefault="qualified">
    <xsd:import namespace="http://schemas.microsoft.com/office/2006/documentManagement/types"/>
    <xsd:import namespace="http://schemas.microsoft.com/office/infopath/2007/PartnerControls"/>
    <xsd:element name="TaxCatchAll" ma:index="21" nillable="true" ma:displayName="Taxonomy Catch All Column" ma:hidden="true" ma:list="{b9c4982e-f0a1-4884-a8ce-46e207741a7d}" ma:internalName="TaxCatchAll" ma:showField="CatchAllData" ma:web="c7b3529e-fc43-44c9-add6-59d54be3317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08ddbdef-4679-4d9f-acc7-7cb91b2a8ce5">
      <Terms xmlns="http://schemas.microsoft.com/office/infopath/2007/PartnerControls"/>
    </lcf76f155ced4ddcb4097134ff3c332f>
    <TaxCatchAll xmlns="a6e7dc0e-e468-46c5-b927-c852f1be5c6b"/>
  </documentManagement>
</p:properties>
</file>

<file path=customXml/itemProps1.xml><?xml version="1.0" encoding="utf-8"?>
<ds:datastoreItem xmlns:ds="http://schemas.openxmlformats.org/officeDocument/2006/customXml" ds:itemID="{F86EEB60-75F9-4FA7-84ED-1064AE29A70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8ddbdef-4679-4d9f-acc7-7cb91b2a8ce5"/>
    <ds:schemaRef ds:uri="c7b3529e-fc43-44c9-add6-59d54be33176"/>
    <ds:schemaRef ds:uri="a6e7dc0e-e468-46c5-b927-c852f1be5c6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2F0E7A1-D3F6-47B5-9744-AE4646755124}">
  <ds:schemaRefs>
    <ds:schemaRef ds:uri="http://schemas.microsoft.com/sharepoint/v3/contenttype/forms"/>
  </ds:schemaRefs>
</ds:datastoreItem>
</file>

<file path=customXml/itemProps3.xml><?xml version="1.0" encoding="utf-8"?>
<ds:datastoreItem xmlns:ds="http://schemas.openxmlformats.org/officeDocument/2006/customXml" ds:itemID="{00E73A63-6591-4DDE-994F-7AD5859AE490}">
  <ds:schemaRefs>
    <ds:schemaRef ds:uri="c7b3529e-fc43-44c9-add6-59d54be33176"/>
    <ds:schemaRef ds:uri="http://purl.org/dc/dcmitype/"/>
    <ds:schemaRef ds:uri="http://purl.org/dc/terms/"/>
    <ds:schemaRef ds:uri="http://schemas.microsoft.com/office/2006/documentManagement/types"/>
    <ds:schemaRef ds:uri="http://www.w3.org/XML/1998/namespace"/>
    <ds:schemaRef ds:uri="http://schemas.microsoft.com/office/2006/metadata/properties"/>
    <ds:schemaRef ds:uri="http://purl.org/dc/elements/1.1/"/>
    <ds:schemaRef ds:uri="http://schemas.openxmlformats.org/package/2006/metadata/core-properties"/>
    <ds:schemaRef ds:uri="http://schemas.microsoft.com/office/infopath/2007/PartnerControls"/>
    <ds:schemaRef ds:uri="a6e7dc0e-e468-46c5-b927-c852f1be5c6b"/>
    <ds:schemaRef ds:uri="08ddbdef-4679-4d9f-acc7-7cb91b2a8ce5"/>
  </ds:schemaRefs>
</ds:datastoreItem>
</file>

<file path=docProps/app.xml><?xml version="1.0" encoding="utf-8"?>
<Properties xmlns="http://schemas.openxmlformats.org/officeDocument/2006/extended-properties" xmlns:vt="http://schemas.openxmlformats.org/officeDocument/2006/docPropsVTypes">
  <Template>Facet</Template>
  <TotalTime>201</TotalTime>
  <Words>3241</Words>
  <Application>Microsoft Office PowerPoint</Application>
  <PresentationFormat>Widescreen</PresentationFormat>
  <Paragraphs>355</Paragraphs>
  <Slides>37</Slides>
  <Notes>36</Notes>
  <HiddenSlides>0</HiddenSlides>
  <MMClips>6</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37</vt:i4>
      </vt:variant>
    </vt:vector>
  </HeadingPairs>
  <TitlesOfParts>
    <vt:vector size="47" baseType="lpstr">
      <vt:lpstr>Arial</vt:lpstr>
      <vt:lpstr>Calibri</vt:lpstr>
      <vt:lpstr>Calibri Light</vt:lpstr>
      <vt:lpstr>Myriad Pro</vt:lpstr>
      <vt:lpstr>NOTHS Sans No3</vt:lpstr>
      <vt:lpstr>Roboto</vt:lpstr>
      <vt:lpstr>Sabon Next LT</vt:lpstr>
      <vt:lpstr>Symbol</vt:lpstr>
      <vt:lpstr>Times New Roman</vt:lpstr>
      <vt:lpstr>1_Office Theme</vt:lpstr>
      <vt:lpstr> Sensory Processing </vt:lpstr>
      <vt:lpstr>Our Senses </vt:lpstr>
      <vt:lpstr>But do you know about the 3 Internal Senses? </vt:lpstr>
      <vt:lpstr>Sensory Sensitivity</vt:lpstr>
      <vt:lpstr>PowerPoint Presentation</vt:lpstr>
      <vt:lpstr>Auditory Sensitivities   What helps?  </vt:lpstr>
      <vt:lpstr>Auditory Higher Sensitivity </vt:lpstr>
      <vt:lpstr>Auditory Lower Sensitivity </vt:lpstr>
      <vt:lpstr>Visual Sensitivities   What helps?  </vt:lpstr>
      <vt:lpstr>Visual Higher Sensitivity </vt:lpstr>
      <vt:lpstr>Visual Lower Sensitivity </vt:lpstr>
      <vt:lpstr>Gustatory Sensitivities   What helps?  </vt:lpstr>
      <vt:lpstr>Gustatory Higher Sensitivity </vt:lpstr>
      <vt:lpstr>Gustatory Lower Sensitivity </vt:lpstr>
      <vt:lpstr>Tactile Sensitivities  What helps?  </vt:lpstr>
      <vt:lpstr>Tactile Higher Sensitivity </vt:lpstr>
      <vt:lpstr>Tactile Lower Sensitivity </vt:lpstr>
      <vt:lpstr>Olfactory Sensitivities   What helps?  </vt:lpstr>
      <vt:lpstr>Olfactory Higher Sensitivity </vt:lpstr>
      <vt:lpstr>Olfactory Lower Sensitivity </vt:lpstr>
      <vt:lpstr>Supporting Sensory Sensitivities</vt:lpstr>
      <vt:lpstr>Proprioception </vt:lpstr>
      <vt:lpstr>Proprioception Sensitivities   What helps?  </vt:lpstr>
      <vt:lpstr>Proprioception Activities</vt:lpstr>
      <vt:lpstr>The Vestibular System </vt:lpstr>
      <vt:lpstr>Vestibular Sensitivities   What helps?  </vt:lpstr>
      <vt:lpstr>Vestibular - Higher Sensitivity </vt:lpstr>
      <vt:lpstr>Vestibular  - Lower Sensitivity </vt:lpstr>
      <vt:lpstr>Interoception </vt:lpstr>
      <vt:lpstr>PowerPoint Presentation</vt:lpstr>
      <vt:lpstr>Alexithymia</vt:lpstr>
      <vt:lpstr>Interoceptive Sensitivities   What helps?  </vt:lpstr>
      <vt:lpstr>Interoception Activities</vt:lpstr>
      <vt:lpstr>Arousal Levels</vt:lpstr>
      <vt:lpstr>Regulating Arousal </vt:lpstr>
      <vt:lpstr>Sensory Overload</vt:lpstr>
      <vt:lpstr>Key messages</vt:lpstr>
    </vt:vector>
  </TitlesOfParts>
  <Company>RM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Visual Support and ASD</dc:title>
  <dc:creator>Michele Davies</dc:creator>
  <cp:lastModifiedBy>C Woosnam</cp:lastModifiedBy>
  <cp:revision>7</cp:revision>
  <cp:lastPrinted>2021-03-02T14:48:19Z</cp:lastPrinted>
  <dcterms:created xsi:type="dcterms:W3CDTF">2020-02-26T16:43:11Z</dcterms:created>
  <dcterms:modified xsi:type="dcterms:W3CDTF">2024-05-22T16:30:37Z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0x010100B4B19B425186474EAD72554B550FBC9B</vt:lpwstr>
  </property>
  <property fmtid="{D5CDD505-2E9C-101B-9397-08002B2CF9AE}" pid="3" name="MediaServiceImageTags">
    <vt:lpwstr/>
  </property>
</Properties>
</file>