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6858000" cx="9144000"/>
  <p:notesSz cx="6858000" cy="9144000"/>
  <p:embeddedFontLst>
    <p:embeddedFont>
      <p:font typeface="Candara"/>
      <p:regular r:id="rId23"/>
      <p:bold r:id="rId24"/>
      <p:italic r:id="rId25"/>
      <p:boldItalic r:id="rId26"/>
    </p:embeddedFont>
    <p:embeddedFont>
      <p:font typeface="Noto Sans Symbols"/>
      <p:regular r:id="rId27"/>
      <p:bold r:id="rId2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29" roundtripDataSignature="AMtx7mjVmMVvmlasHCzKoma4BLciB2VfH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Candara-bold.fntdata"/><Relationship Id="rId23" Type="http://schemas.openxmlformats.org/officeDocument/2006/relationships/font" Target="fonts/Candara-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andara-boldItalic.fntdata"/><Relationship Id="rId25" Type="http://schemas.openxmlformats.org/officeDocument/2006/relationships/font" Target="fonts/Candara-italic.fntdata"/><Relationship Id="rId28" Type="http://schemas.openxmlformats.org/officeDocument/2006/relationships/font" Target="fonts/NotoSansSymbols-bold.fntdata"/><Relationship Id="rId27" Type="http://schemas.openxmlformats.org/officeDocument/2006/relationships/font" Target="fonts/NotoSansSymbols-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customschemas.google.com/relationships/presentationmetadata" Target="meta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0" name="Google Shape;130;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38" name="Google Shape;13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44" name="Google Shape;144;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52" name="Google Shape;152;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1" name="Google Shape;161;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8" name="Google Shape;168;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74" name="Google Shape;174;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2" name="Google Shape;182;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0" name="Google Shape;190;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08" name="Google Shape;208;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17" name="Google Shape;217;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23" name="Google Shape;223;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1" name="Google Shape;231;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37" name="Google Shape;237;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43" name="Google Shape;243;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8" name="Shape 18"/>
        <p:cNvGrpSpPr/>
        <p:nvPr/>
      </p:nvGrpSpPr>
      <p:grpSpPr>
        <a:xfrm>
          <a:off x="0" y="0"/>
          <a:ext cx="0" cy="0"/>
          <a:chOff x="0" y="0"/>
          <a:chExt cx="0" cy="0"/>
        </a:xfrm>
      </p:grpSpPr>
      <p:sp>
        <p:nvSpPr>
          <p:cNvPr id="19" name="Google Shape;19;p19"/>
          <p:cNvSpPr/>
          <p:nvPr/>
        </p:nvSpPr>
        <p:spPr>
          <a:xfrm>
            <a:off x="228600" y="228600"/>
            <a:ext cx="8695800" cy="6035100"/>
          </a:xfrm>
          <a:prstGeom prst="roundRect">
            <a:avLst>
              <a:gd fmla="val 1272" name="adj"/>
            </a:avLst>
          </a:prstGeom>
          <a:gradFill>
            <a:gsLst>
              <a:gs pos="0">
                <a:srgbClr val="0293E0"/>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20" name="Google Shape;20;p19"/>
          <p:cNvGrpSpPr/>
          <p:nvPr/>
        </p:nvGrpSpPr>
        <p:grpSpPr>
          <a:xfrm>
            <a:off x="211485" y="5354035"/>
            <a:ext cx="8723976" cy="1331612"/>
            <a:chOff x="-3905250" y="4294188"/>
            <a:chExt cx="13011150" cy="1892300"/>
          </a:xfrm>
        </p:grpSpPr>
        <p:sp>
          <p:nvSpPr>
            <p:cNvPr id="21" name="Google Shape;21;p19"/>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22" name="Google Shape;22;p19"/>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23" name="Google Shape;23;p19"/>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24" name="Google Shape;24;p19"/>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25" name="Google Shape;25;p19"/>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26" name="Google Shape;26;p19"/>
          <p:cNvSpPr txBox="1"/>
          <p:nvPr>
            <p:ph type="ctrTitle"/>
          </p:nvPr>
        </p:nvSpPr>
        <p:spPr>
          <a:xfrm>
            <a:off x="685800" y="1600200"/>
            <a:ext cx="7772400" cy="1780200"/>
          </a:xfrm>
          <a:prstGeom prst="rect">
            <a:avLst/>
          </a:prstGeom>
          <a:noFill/>
          <a:ln>
            <a:noFill/>
          </a:ln>
        </p:spPr>
        <p:txBody>
          <a:bodyPr anchorCtr="0" anchor="b" bIns="45700" lIns="91425" spcFirstLastPara="1" rIns="91425" wrap="square" tIns="45700">
            <a:normAutofit/>
          </a:bodyPr>
          <a:lstStyle>
            <a:lvl1pPr lvl="0" algn="ctr">
              <a:lnSpc>
                <a:spcPct val="100000"/>
              </a:lnSpc>
              <a:spcBef>
                <a:spcPts val="0"/>
              </a:spcBef>
              <a:spcAft>
                <a:spcPts val="0"/>
              </a:spcAft>
              <a:buClr>
                <a:srgbClr val="FFFFFF"/>
              </a:buClr>
              <a:buSzPts val="4400"/>
              <a:buFont typeface="Candara"/>
              <a:buNone/>
              <a:defRPr sz="44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9"/>
          <p:cNvSpPr txBox="1"/>
          <p:nvPr>
            <p:ph idx="1" type="subTitle"/>
          </p:nvPr>
        </p:nvSpPr>
        <p:spPr>
          <a:xfrm>
            <a:off x="1371600" y="3556001"/>
            <a:ext cx="6400800" cy="14733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400"/>
              </a:spcBef>
              <a:spcAft>
                <a:spcPts val="0"/>
              </a:spcAft>
              <a:buSzPts val="2000"/>
              <a:buNone/>
              <a:defRPr sz="2000">
                <a:solidFill>
                  <a:srgbClr val="FFFFFF"/>
                </a:solidFill>
              </a:defRPr>
            </a:lvl1pPr>
            <a:lvl2pPr lvl="1" algn="ctr">
              <a:lnSpc>
                <a:spcPct val="100000"/>
              </a:lnSpc>
              <a:spcBef>
                <a:spcPts val="440"/>
              </a:spcBef>
              <a:spcAft>
                <a:spcPts val="0"/>
              </a:spcAft>
              <a:buSzPts val="2200"/>
              <a:buNone/>
              <a:defRPr>
                <a:solidFill>
                  <a:srgbClr val="888888"/>
                </a:solidFill>
              </a:defRPr>
            </a:lvl2pPr>
            <a:lvl3pPr lvl="2" algn="ctr">
              <a:lnSpc>
                <a:spcPct val="100000"/>
              </a:lnSpc>
              <a:spcBef>
                <a:spcPts val="400"/>
              </a:spcBef>
              <a:spcAft>
                <a:spcPts val="0"/>
              </a:spcAft>
              <a:buSzPts val="2000"/>
              <a:buNone/>
              <a:defRPr>
                <a:solidFill>
                  <a:srgbClr val="888888"/>
                </a:solidFill>
              </a:defRPr>
            </a:lvl3pPr>
            <a:lvl4pPr lvl="3" algn="ctr">
              <a:lnSpc>
                <a:spcPct val="100000"/>
              </a:lnSpc>
              <a:spcBef>
                <a:spcPts val="360"/>
              </a:spcBef>
              <a:spcAft>
                <a:spcPts val="0"/>
              </a:spcAft>
              <a:buSzPts val="1800"/>
              <a:buNone/>
              <a:defRPr>
                <a:solidFill>
                  <a:srgbClr val="888888"/>
                </a:solidFill>
              </a:defRPr>
            </a:lvl4pPr>
            <a:lvl5pPr lvl="4" algn="ctr">
              <a:lnSpc>
                <a:spcPct val="100000"/>
              </a:lnSpc>
              <a:spcBef>
                <a:spcPts val="320"/>
              </a:spcBef>
              <a:spcAft>
                <a:spcPts val="0"/>
              </a:spcAft>
              <a:buSzPts val="1600"/>
              <a:buNone/>
              <a:defRPr>
                <a:solidFill>
                  <a:srgbClr val="888888"/>
                </a:solidFill>
              </a:defRPr>
            </a:lvl5pPr>
            <a:lvl6pPr lvl="5" algn="ctr">
              <a:lnSpc>
                <a:spcPct val="100000"/>
              </a:lnSpc>
              <a:spcBef>
                <a:spcPts val="384"/>
              </a:spcBef>
              <a:spcAft>
                <a:spcPts val="0"/>
              </a:spcAft>
              <a:buSzPts val="1400"/>
              <a:buNone/>
              <a:defRPr>
                <a:solidFill>
                  <a:srgbClr val="888888"/>
                </a:solidFill>
              </a:defRPr>
            </a:lvl6pPr>
            <a:lvl7pPr lvl="6" algn="ctr">
              <a:lnSpc>
                <a:spcPct val="100000"/>
              </a:lnSpc>
              <a:spcBef>
                <a:spcPts val="384"/>
              </a:spcBef>
              <a:spcAft>
                <a:spcPts val="0"/>
              </a:spcAft>
              <a:buSzPts val="1400"/>
              <a:buNone/>
              <a:defRPr>
                <a:solidFill>
                  <a:srgbClr val="888888"/>
                </a:solidFill>
              </a:defRPr>
            </a:lvl7pPr>
            <a:lvl8pPr lvl="7" algn="ctr">
              <a:lnSpc>
                <a:spcPct val="100000"/>
              </a:lnSpc>
              <a:spcBef>
                <a:spcPts val="384"/>
              </a:spcBef>
              <a:spcAft>
                <a:spcPts val="0"/>
              </a:spcAft>
              <a:buSzPts val="1400"/>
              <a:buNone/>
              <a:defRPr>
                <a:solidFill>
                  <a:srgbClr val="888888"/>
                </a:solidFill>
              </a:defRPr>
            </a:lvl8pPr>
            <a:lvl9pPr lvl="8" algn="ctr">
              <a:lnSpc>
                <a:spcPct val="100000"/>
              </a:lnSpc>
              <a:spcBef>
                <a:spcPts val="384"/>
              </a:spcBef>
              <a:spcAft>
                <a:spcPts val="0"/>
              </a:spcAft>
              <a:buSzPts val="1400"/>
              <a:buNone/>
              <a:defRPr>
                <a:solidFill>
                  <a:srgbClr val="888888"/>
                </a:solidFill>
              </a:defRPr>
            </a:lvl9pPr>
          </a:lstStyle>
          <a:p/>
        </p:txBody>
      </p:sp>
      <p:sp>
        <p:nvSpPr>
          <p:cNvPr id="28" name="Google Shape;28;p19"/>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9"/>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19"/>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bg>
      <p:bgPr>
        <a:solidFill>
          <a:schemeClr val="lt1"/>
        </a:solidFill>
      </p:bgPr>
    </p:bg>
    <p:spTree>
      <p:nvGrpSpPr>
        <p:cNvPr id="31" name="Shape 31"/>
        <p:cNvGrpSpPr/>
        <p:nvPr/>
      </p:nvGrpSpPr>
      <p:grpSpPr>
        <a:xfrm>
          <a:off x="0" y="0"/>
          <a:ext cx="0" cy="0"/>
          <a:chOff x="0" y="0"/>
          <a:chExt cx="0" cy="0"/>
        </a:xfrm>
      </p:grpSpPr>
      <p:sp>
        <p:nvSpPr>
          <p:cNvPr id="32" name="Google Shape;32;p20"/>
          <p:cNvSpPr txBox="1"/>
          <p:nvPr>
            <p:ph idx="1" type="body"/>
          </p:nvPr>
        </p:nvSpPr>
        <p:spPr>
          <a:xfrm>
            <a:off x="872067" y="2675467"/>
            <a:ext cx="7408200" cy="3450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33" name="Google Shape;33;p20"/>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0"/>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0"/>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36" name="Google Shape;36;p20"/>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7" name="Shape 37"/>
        <p:cNvGrpSpPr/>
        <p:nvPr/>
      </p:nvGrpSpPr>
      <p:grpSpPr>
        <a:xfrm>
          <a:off x="0" y="0"/>
          <a:ext cx="0" cy="0"/>
          <a:chOff x="0" y="0"/>
          <a:chExt cx="0" cy="0"/>
        </a:xfrm>
      </p:grpSpPr>
      <p:sp>
        <p:nvSpPr>
          <p:cNvPr id="38" name="Google Shape;38;p21"/>
          <p:cNvSpPr/>
          <p:nvPr/>
        </p:nvSpPr>
        <p:spPr>
          <a:xfrm>
            <a:off x="228600" y="228600"/>
            <a:ext cx="8695800" cy="4736700"/>
          </a:xfrm>
          <a:prstGeom prst="roundRect">
            <a:avLst>
              <a:gd fmla="val 1272" name="adj"/>
            </a:avLst>
          </a:prstGeom>
          <a:gradFill>
            <a:gsLst>
              <a:gs pos="0">
                <a:srgbClr val="0293E0"/>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sp>
        <p:nvSpPr>
          <p:cNvPr id="39" name="Google Shape;39;p21"/>
          <p:cNvSpPr/>
          <p:nvPr/>
        </p:nvSpPr>
        <p:spPr>
          <a:xfrm>
            <a:off x="6047438" y="4203592"/>
            <a:ext cx="2876431" cy="714026"/>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40" name="Google Shape;40;p21"/>
          <p:cNvSpPr/>
          <p:nvPr/>
        </p:nvSpPr>
        <p:spPr>
          <a:xfrm>
            <a:off x="2619320" y="4075290"/>
            <a:ext cx="5544517" cy="850139"/>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41" name="Google Shape;41;p21"/>
          <p:cNvSpPr/>
          <p:nvPr/>
        </p:nvSpPr>
        <p:spPr>
          <a:xfrm>
            <a:off x="2828728" y="4087562"/>
            <a:ext cx="5467982" cy="774272"/>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42" name="Google Shape;42;p21"/>
          <p:cNvSpPr/>
          <p:nvPr/>
        </p:nvSpPr>
        <p:spPr>
          <a:xfrm>
            <a:off x="5609489" y="4074174"/>
            <a:ext cx="3308002" cy="651548"/>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43" name="Google Shape;43;p21"/>
          <p:cNvSpPr/>
          <p:nvPr/>
        </p:nvSpPr>
        <p:spPr>
          <a:xfrm>
            <a:off x="211665" y="4058555"/>
            <a:ext cx="8723372" cy="1329873"/>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44" name="Google Shape;44;p21"/>
          <p:cNvSpPr txBox="1"/>
          <p:nvPr>
            <p:ph type="title"/>
          </p:nvPr>
        </p:nvSpPr>
        <p:spPr>
          <a:xfrm>
            <a:off x="690032" y="2463560"/>
            <a:ext cx="7772400" cy="15240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0"/>
              </a:spcBef>
              <a:spcAft>
                <a:spcPts val="0"/>
              </a:spcAft>
              <a:buClr>
                <a:srgbClr val="FFFFFF"/>
              </a:buClr>
              <a:buSzPts val="4400"/>
              <a:buFont typeface="Candara"/>
              <a:buNone/>
              <a:defRPr b="0" sz="44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21"/>
          <p:cNvSpPr txBox="1"/>
          <p:nvPr>
            <p:ph idx="1" type="body"/>
          </p:nvPr>
        </p:nvSpPr>
        <p:spPr>
          <a:xfrm>
            <a:off x="1367365" y="1437448"/>
            <a:ext cx="6417600" cy="939900"/>
          </a:xfrm>
          <a:prstGeom prst="rect">
            <a:avLst/>
          </a:prstGeom>
          <a:noFill/>
          <a:ln>
            <a:noFill/>
          </a:ln>
        </p:spPr>
        <p:txBody>
          <a:bodyPr anchorCtr="0" anchor="b" bIns="45700" lIns="91425" spcFirstLastPara="1" rIns="91425" wrap="square" tIns="45700">
            <a:normAutofit/>
          </a:bodyPr>
          <a:lstStyle>
            <a:lvl1pPr indent="-228600" lvl="0" marL="457200" algn="ctr">
              <a:lnSpc>
                <a:spcPct val="100000"/>
              </a:lnSpc>
              <a:spcBef>
                <a:spcPts val="400"/>
              </a:spcBef>
              <a:spcAft>
                <a:spcPts val="0"/>
              </a:spcAft>
              <a:buSzPts val="2000"/>
              <a:buNone/>
              <a:defRPr sz="2000">
                <a:solidFill>
                  <a:srgbClr val="FFFFFF"/>
                </a:solidFill>
              </a:defRPr>
            </a:lvl1pPr>
            <a:lvl2pPr indent="-228600" lvl="1" marL="914400" algn="l">
              <a:lnSpc>
                <a:spcPct val="100000"/>
              </a:lnSpc>
              <a:spcBef>
                <a:spcPts val="360"/>
              </a:spcBef>
              <a:spcAft>
                <a:spcPts val="0"/>
              </a:spcAft>
              <a:buSzPts val="1800"/>
              <a:buNone/>
              <a:defRPr sz="1800">
                <a:solidFill>
                  <a:srgbClr val="888888"/>
                </a:solidFill>
              </a:defRPr>
            </a:lvl2pPr>
            <a:lvl3pPr indent="-228600" lvl="2" marL="1371600" algn="l">
              <a:lnSpc>
                <a:spcPct val="100000"/>
              </a:lnSpc>
              <a:spcBef>
                <a:spcPts val="320"/>
              </a:spcBef>
              <a:spcAft>
                <a:spcPts val="0"/>
              </a:spcAft>
              <a:buSzPts val="1600"/>
              <a:buNone/>
              <a:defRPr sz="1600">
                <a:solidFill>
                  <a:srgbClr val="888888"/>
                </a:solidFill>
              </a:defRPr>
            </a:lvl3pPr>
            <a:lvl4pPr indent="-228600" lvl="3" marL="1828800" algn="l">
              <a:lnSpc>
                <a:spcPct val="100000"/>
              </a:lnSpc>
              <a:spcBef>
                <a:spcPts val="280"/>
              </a:spcBef>
              <a:spcAft>
                <a:spcPts val="0"/>
              </a:spcAft>
              <a:buSzPts val="1400"/>
              <a:buNone/>
              <a:defRPr sz="1400">
                <a:solidFill>
                  <a:srgbClr val="888888"/>
                </a:solidFill>
              </a:defRPr>
            </a:lvl4pPr>
            <a:lvl5pPr indent="-228600" lvl="4" marL="2286000" algn="l">
              <a:lnSpc>
                <a:spcPct val="100000"/>
              </a:lnSpc>
              <a:spcBef>
                <a:spcPts val="280"/>
              </a:spcBef>
              <a:spcAft>
                <a:spcPts val="0"/>
              </a:spcAft>
              <a:buSzPts val="1400"/>
              <a:buNone/>
              <a:defRPr sz="1400">
                <a:solidFill>
                  <a:srgbClr val="888888"/>
                </a:solidFill>
              </a:defRPr>
            </a:lvl5pPr>
            <a:lvl6pPr indent="-228600" lvl="5" marL="2743200" algn="l">
              <a:lnSpc>
                <a:spcPct val="100000"/>
              </a:lnSpc>
              <a:spcBef>
                <a:spcPts val="384"/>
              </a:spcBef>
              <a:spcAft>
                <a:spcPts val="0"/>
              </a:spcAft>
              <a:buSzPts val="1400"/>
              <a:buNone/>
              <a:defRPr sz="1400">
                <a:solidFill>
                  <a:srgbClr val="888888"/>
                </a:solidFill>
              </a:defRPr>
            </a:lvl6pPr>
            <a:lvl7pPr indent="-228600" lvl="6" marL="3200400" algn="l">
              <a:lnSpc>
                <a:spcPct val="100000"/>
              </a:lnSpc>
              <a:spcBef>
                <a:spcPts val="384"/>
              </a:spcBef>
              <a:spcAft>
                <a:spcPts val="0"/>
              </a:spcAft>
              <a:buSzPts val="1400"/>
              <a:buNone/>
              <a:defRPr sz="1400">
                <a:solidFill>
                  <a:srgbClr val="888888"/>
                </a:solidFill>
              </a:defRPr>
            </a:lvl7pPr>
            <a:lvl8pPr indent="-228600" lvl="7" marL="3657600" algn="l">
              <a:lnSpc>
                <a:spcPct val="100000"/>
              </a:lnSpc>
              <a:spcBef>
                <a:spcPts val="384"/>
              </a:spcBef>
              <a:spcAft>
                <a:spcPts val="0"/>
              </a:spcAft>
              <a:buSzPts val="1400"/>
              <a:buNone/>
              <a:defRPr sz="1400">
                <a:solidFill>
                  <a:srgbClr val="888888"/>
                </a:solidFill>
              </a:defRPr>
            </a:lvl8pPr>
            <a:lvl9pPr indent="-228600" lvl="8" marL="4114800" algn="l">
              <a:lnSpc>
                <a:spcPct val="100000"/>
              </a:lnSpc>
              <a:spcBef>
                <a:spcPts val="384"/>
              </a:spcBef>
              <a:spcAft>
                <a:spcPts val="0"/>
              </a:spcAft>
              <a:buSzPts val="1400"/>
              <a:buNone/>
              <a:defRPr sz="1400">
                <a:solidFill>
                  <a:srgbClr val="888888"/>
                </a:solidFill>
              </a:defRPr>
            </a:lvl9pPr>
          </a:lstStyle>
          <a:p/>
        </p:txBody>
      </p:sp>
      <p:sp>
        <p:nvSpPr>
          <p:cNvPr id="46" name="Google Shape;46;p21"/>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1"/>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1"/>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9" name="Shape 49"/>
        <p:cNvGrpSpPr/>
        <p:nvPr/>
      </p:nvGrpSpPr>
      <p:grpSpPr>
        <a:xfrm>
          <a:off x="0" y="0"/>
          <a:ext cx="0" cy="0"/>
          <a:chOff x="0" y="0"/>
          <a:chExt cx="0" cy="0"/>
        </a:xfrm>
      </p:grpSpPr>
      <p:sp>
        <p:nvSpPr>
          <p:cNvPr id="50" name="Google Shape;50;p22"/>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2"/>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2"/>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2"/>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22"/>
          <p:cNvSpPr txBox="1"/>
          <p:nvPr>
            <p:ph idx="1" type="body"/>
          </p:nvPr>
        </p:nvSpPr>
        <p:spPr>
          <a:xfrm>
            <a:off x="676655" y="2679192"/>
            <a:ext cx="3822300" cy="34473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55" name="Google Shape;55;p22"/>
          <p:cNvSpPr txBox="1"/>
          <p:nvPr>
            <p:ph idx="2" type="body"/>
          </p:nvPr>
        </p:nvSpPr>
        <p:spPr>
          <a:xfrm>
            <a:off x="4645152" y="2679192"/>
            <a:ext cx="3822300" cy="34473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SzPts val="1800"/>
              <a:buChar char="*"/>
              <a:defRPr/>
            </a:lvl1pPr>
            <a:lvl2pPr indent="-342900" lvl="1" marL="914400" algn="l">
              <a:lnSpc>
                <a:spcPct val="100000"/>
              </a:lnSpc>
              <a:spcBef>
                <a:spcPts val="360"/>
              </a:spcBef>
              <a:spcAft>
                <a:spcPts val="0"/>
              </a:spcAft>
              <a:buSzPts val="1800"/>
              <a:buChar char="*"/>
              <a:defRPr/>
            </a:lvl2pPr>
            <a:lvl3pPr indent="-342900" lvl="2" marL="1371600" algn="l">
              <a:lnSpc>
                <a:spcPct val="100000"/>
              </a:lnSpc>
              <a:spcBef>
                <a:spcPts val="360"/>
              </a:spcBef>
              <a:spcAft>
                <a:spcPts val="0"/>
              </a:spcAft>
              <a:buSzPts val="1800"/>
              <a:buChar char="*"/>
              <a:defRPr/>
            </a:lvl3pPr>
            <a:lvl4pPr indent="-342900" lvl="3" marL="1828800" algn="l">
              <a:lnSpc>
                <a:spcPct val="100000"/>
              </a:lnSpc>
              <a:spcBef>
                <a:spcPts val="360"/>
              </a:spcBef>
              <a:spcAft>
                <a:spcPts val="0"/>
              </a:spcAft>
              <a:buSzPts val="1800"/>
              <a:buChar char="*"/>
              <a:defRPr/>
            </a:lvl4pPr>
            <a:lvl5pPr indent="-342900" lvl="4" marL="2286000" algn="l">
              <a:lnSpc>
                <a:spcPct val="100000"/>
              </a:lnSpc>
              <a:spcBef>
                <a:spcPts val="360"/>
              </a:spcBef>
              <a:spcAft>
                <a:spcPts val="0"/>
              </a:spcAft>
              <a:buSzPts val="18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6" name="Shape 56"/>
        <p:cNvGrpSpPr/>
        <p:nvPr/>
      </p:nvGrpSpPr>
      <p:grpSpPr>
        <a:xfrm>
          <a:off x="0" y="0"/>
          <a:ext cx="0" cy="0"/>
          <a:chOff x="0" y="0"/>
          <a:chExt cx="0" cy="0"/>
        </a:xfrm>
      </p:grpSpPr>
      <p:sp>
        <p:nvSpPr>
          <p:cNvPr id="57" name="Google Shape;57;p23"/>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rgbClr val="FFFFFF"/>
              </a:buClr>
              <a:buSzPts val="4400"/>
              <a:buFont typeface="Candara"/>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3"/>
          <p:cNvSpPr txBox="1"/>
          <p:nvPr>
            <p:ph idx="1" type="body"/>
          </p:nvPr>
        </p:nvSpPr>
        <p:spPr>
          <a:xfrm>
            <a:off x="676656" y="2678114"/>
            <a:ext cx="3822300" cy="63990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480"/>
              </a:spcBef>
              <a:spcAft>
                <a:spcPts val="0"/>
              </a:spcAft>
              <a:buSzPts val="2400"/>
              <a:buNone/>
              <a:defRPr b="0" sz="2400">
                <a:solidFill>
                  <a:schemeClr val="dk2"/>
                </a:solidFill>
                <a:latin typeface="Candara"/>
                <a:ea typeface="Candara"/>
                <a:cs typeface="Candara"/>
                <a:sym typeface="Candara"/>
              </a:defRPr>
            </a:lvl1pPr>
            <a:lvl2pPr indent="-228600" lvl="1" marL="914400" algn="l">
              <a:lnSpc>
                <a:spcPct val="100000"/>
              </a:lnSpc>
              <a:spcBef>
                <a:spcPts val="400"/>
              </a:spcBef>
              <a:spcAft>
                <a:spcPts val="0"/>
              </a:spcAft>
              <a:buSzPts val="2000"/>
              <a:buNone/>
              <a:defRPr b="1" sz="2000"/>
            </a:lvl2pPr>
            <a:lvl3pPr indent="-228600" lvl="2" marL="1371600" algn="l">
              <a:lnSpc>
                <a:spcPct val="100000"/>
              </a:lnSpc>
              <a:spcBef>
                <a:spcPts val="360"/>
              </a:spcBef>
              <a:spcAft>
                <a:spcPts val="0"/>
              </a:spcAft>
              <a:buSzPts val="1800"/>
              <a:buNone/>
              <a:defRPr b="1" sz="1800"/>
            </a:lvl3pPr>
            <a:lvl4pPr indent="-228600" lvl="3" marL="1828800" algn="l">
              <a:lnSpc>
                <a:spcPct val="100000"/>
              </a:lnSpc>
              <a:spcBef>
                <a:spcPts val="320"/>
              </a:spcBef>
              <a:spcAft>
                <a:spcPts val="0"/>
              </a:spcAft>
              <a:buSzPts val="1600"/>
              <a:buNone/>
              <a:defRPr b="1" sz="1600"/>
            </a:lvl4pPr>
            <a:lvl5pPr indent="-228600" lvl="4" marL="2286000" algn="l">
              <a:lnSpc>
                <a:spcPct val="100000"/>
              </a:lnSpc>
              <a:spcBef>
                <a:spcPts val="320"/>
              </a:spcBef>
              <a:spcAft>
                <a:spcPts val="0"/>
              </a:spcAft>
              <a:buSzPts val="1600"/>
              <a:buNone/>
              <a:defRPr b="1" sz="1600"/>
            </a:lvl5pPr>
            <a:lvl6pPr indent="-228600" lvl="5" marL="2743200" algn="l">
              <a:lnSpc>
                <a:spcPct val="100000"/>
              </a:lnSpc>
              <a:spcBef>
                <a:spcPts val="384"/>
              </a:spcBef>
              <a:spcAft>
                <a:spcPts val="0"/>
              </a:spcAft>
              <a:buSzPts val="1600"/>
              <a:buNone/>
              <a:defRPr b="1" sz="1600"/>
            </a:lvl6pPr>
            <a:lvl7pPr indent="-228600" lvl="6" marL="3200400" algn="l">
              <a:lnSpc>
                <a:spcPct val="100000"/>
              </a:lnSpc>
              <a:spcBef>
                <a:spcPts val="384"/>
              </a:spcBef>
              <a:spcAft>
                <a:spcPts val="0"/>
              </a:spcAft>
              <a:buSzPts val="1600"/>
              <a:buNone/>
              <a:defRPr b="1" sz="1600"/>
            </a:lvl7pPr>
            <a:lvl8pPr indent="-228600" lvl="7" marL="3657600" algn="l">
              <a:lnSpc>
                <a:spcPct val="100000"/>
              </a:lnSpc>
              <a:spcBef>
                <a:spcPts val="384"/>
              </a:spcBef>
              <a:spcAft>
                <a:spcPts val="0"/>
              </a:spcAft>
              <a:buSzPts val="1600"/>
              <a:buNone/>
              <a:defRPr b="1" sz="1600"/>
            </a:lvl8pPr>
            <a:lvl9pPr indent="-228600" lvl="8" marL="4114800" algn="l">
              <a:lnSpc>
                <a:spcPct val="100000"/>
              </a:lnSpc>
              <a:spcBef>
                <a:spcPts val="384"/>
              </a:spcBef>
              <a:spcAft>
                <a:spcPts val="0"/>
              </a:spcAft>
              <a:buSzPts val="1600"/>
              <a:buNone/>
              <a:defRPr b="1" sz="1600"/>
            </a:lvl9pPr>
          </a:lstStyle>
          <a:p/>
        </p:txBody>
      </p:sp>
      <p:sp>
        <p:nvSpPr>
          <p:cNvPr id="59" name="Google Shape;59;p23"/>
          <p:cNvSpPr txBox="1"/>
          <p:nvPr>
            <p:ph idx="2" type="body"/>
          </p:nvPr>
        </p:nvSpPr>
        <p:spPr>
          <a:xfrm>
            <a:off x="677332" y="3429000"/>
            <a:ext cx="3820200" cy="2697300"/>
          </a:xfrm>
          <a:prstGeom prst="rect">
            <a:avLst/>
          </a:prstGeom>
          <a:noFill/>
          <a:ln>
            <a:noFill/>
          </a:ln>
        </p:spPr>
        <p:txBody>
          <a:bodyPr anchorCtr="0" anchor="t" bIns="45700" lIns="91425" spcFirstLastPara="1" rIns="91425" wrap="square" tIns="45700">
            <a:normAutofit/>
          </a:bodyPr>
          <a:lstStyle>
            <a:lvl1pPr indent="-355600" lvl="0" marL="457200" algn="l">
              <a:lnSpc>
                <a:spcPct val="100000"/>
              </a:lnSpc>
              <a:spcBef>
                <a:spcPts val="400"/>
              </a:spcBef>
              <a:spcAft>
                <a:spcPts val="0"/>
              </a:spcAft>
              <a:buSzPts val="2000"/>
              <a:buChar char="*"/>
              <a:defRPr sz="2000"/>
            </a:lvl1pPr>
            <a:lvl2pPr indent="-342900" lvl="1" marL="914400" algn="l">
              <a:lnSpc>
                <a:spcPct val="100000"/>
              </a:lnSpc>
              <a:spcBef>
                <a:spcPts val="360"/>
              </a:spcBef>
              <a:spcAft>
                <a:spcPts val="0"/>
              </a:spcAft>
              <a:buSzPts val="1800"/>
              <a:buChar char="*"/>
              <a:defRPr sz="1800"/>
            </a:lvl2pPr>
            <a:lvl3pPr indent="-330200" lvl="2" marL="1371600" algn="l">
              <a:lnSpc>
                <a:spcPct val="100000"/>
              </a:lnSpc>
              <a:spcBef>
                <a:spcPts val="320"/>
              </a:spcBef>
              <a:spcAft>
                <a:spcPts val="0"/>
              </a:spcAft>
              <a:buSzPts val="1600"/>
              <a:buChar char="*"/>
              <a:defRPr sz="1600"/>
            </a:lvl3pPr>
            <a:lvl4pPr indent="-317500" lvl="3" marL="1828800" algn="l">
              <a:lnSpc>
                <a:spcPct val="100000"/>
              </a:lnSpc>
              <a:spcBef>
                <a:spcPts val="280"/>
              </a:spcBef>
              <a:spcAft>
                <a:spcPts val="0"/>
              </a:spcAft>
              <a:buSzPts val="1400"/>
              <a:buChar char="*"/>
              <a:defRPr sz="1400"/>
            </a:lvl4pPr>
            <a:lvl5pPr indent="-317500" lvl="4" marL="2286000" algn="l">
              <a:lnSpc>
                <a:spcPct val="100000"/>
              </a:lnSpc>
              <a:spcBef>
                <a:spcPts val="280"/>
              </a:spcBef>
              <a:spcAft>
                <a:spcPts val="0"/>
              </a:spcAft>
              <a:buSzPts val="1400"/>
              <a:buChar char="*"/>
              <a:defRPr sz="1400"/>
            </a:lvl5pPr>
            <a:lvl6pPr indent="-330200" lvl="5" marL="2743200" algn="l">
              <a:lnSpc>
                <a:spcPct val="100000"/>
              </a:lnSpc>
              <a:spcBef>
                <a:spcPts val="384"/>
              </a:spcBef>
              <a:spcAft>
                <a:spcPts val="0"/>
              </a:spcAft>
              <a:buSzPts val="1600"/>
              <a:buChar char="●"/>
              <a:defRPr sz="1600"/>
            </a:lvl6pPr>
            <a:lvl7pPr indent="-330200" lvl="6" marL="3200400" algn="l">
              <a:lnSpc>
                <a:spcPct val="100000"/>
              </a:lnSpc>
              <a:spcBef>
                <a:spcPts val="384"/>
              </a:spcBef>
              <a:spcAft>
                <a:spcPts val="0"/>
              </a:spcAft>
              <a:buSzPts val="1600"/>
              <a:buChar char="●"/>
              <a:defRPr sz="1600"/>
            </a:lvl7pPr>
            <a:lvl8pPr indent="-330200" lvl="7" marL="3657600" algn="l">
              <a:lnSpc>
                <a:spcPct val="100000"/>
              </a:lnSpc>
              <a:spcBef>
                <a:spcPts val="384"/>
              </a:spcBef>
              <a:spcAft>
                <a:spcPts val="0"/>
              </a:spcAft>
              <a:buSzPts val="1600"/>
              <a:buChar char="●"/>
              <a:defRPr sz="1600"/>
            </a:lvl8pPr>
            <a:lvl9pPr indent="-330200" lvl="8" marL="4114800" algn="l">
              <a:lnSpc>
                <a:spcPct val="100000"/>
              </a:lnSpc>
              <a:spcBef>
                <a:spcPts val="384"/>
              </a:spcBef>
              <a:spcAft>
                <a:spcPts val="0"/>
              </a:spcAft>
              <a:buSzPts val="1600"/>
              <a:buChar char="●"/>
              <a:defRPr sz="1600"/>
            </a:lvl9pPr>
          </a:lstStyle>
          <a:p/>
        </p:txBody>
      </p:sp>
      <p:sp>
        <p:nvSpPr>
          <p:cNvPr id="60" name="Google Shape;60;p23"/>
          <p:cNvSpPr txBox="1"/>
          <p:nvPr>
            <p:ph idx="3" type="body"/>
          </p:nvPr>
        </p:nvSpPr>
        <p:spPr>
          <a:xfrm>
            <a:off x="4648200" y="2678113"/>
            <a:ext cx="3822300" cy="63990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480"/>
              </a:spcBef>
              <a:spcAft>
                <a:spcPts val="0"/>
              </a:spcAft>
              <a:buSzPts val="2400"/>
              <a:buNone/>
              <a:defRPr b="0" i="0" sz="2400">
                <a:solidFill>
                  <a:schemeClr val="dk2"/>
                </a:solidFill>
                <a:latin typeface="Candara"/>
                <a:ea typeface="Candara"/>
                <a:cs typeface="Candara"/>
                <a:sym typeface="Candara"/>
              </a:defRPr>
            </a:lvl1pPr>
            <a:lvl2pPr indent="-228600" lvl="1" marL="914400" algn="l">
              <a:lnSpc>
                <a:spcPct val="100000"/>
              </a:lnSpc>
              <a:spcBef>
                <a:spcPts val="400"/>
              </a:spcBef>
              <a:spcAft>
                <a:spcPts val="0"/>
              </a:spcAft>
              <a:buSzPts val="2000"/>
              <a:buNone/>
              <a:defRPr b="1" sz="2000"/>
            </a:lvl2pPr>
            <a:lvl3pPr indent="-228600" lvl="2" marL="1371600" algn="l">
              <a:lnSpc>
                <a:spcPct val="100000"/>
              </a:lnSpc>
              <a:spcBef>
                <a:spcPts val="360"/>
              </a:spcBef>
              <a:spcAft>
                <a:spcPts val="0"/>
              </a:spcAft>
              <a:buSzPts val="1800"/>
              <a:buNone/>
              <a:defRPr b="1" sz="1800"/>
            </a:lvl3pPr>
            <a:lvl4pPr indent="-228600" lvl="3" marL="1828800" algn="l">
              <a:lnSpc>
                <a:spcPct val="100000"/>
              </a:lnSpc>
              <a:spcBef>
                <a:spcPts val="320"/>
              </a:spcBef>
              <a:spcAft>
                <a:spcPts val="0"/>
              </a:spcAft>
              <a:buSzPts val="1600"/>
              <a:buNone/>
              <a:defRPr b="1" sz="1600"/>
            </a:lvl4pPr>
            <a:lvl5pPr indent="-228600" lvl="4" marL="2286000" algn="l">
              <a:lnSpc>
                <a:spcPct val="100000"/>
              </a:lnSpc>
              <a:spcBef>
                <a:spcPts val="320"/>
              </a:spcBef>
              <a:spcAft>
                <a:spcPts val="0"/>
              </a:spcAft>
              <a:buSzPts val="1600"/>
              <a:buNone/>
              <a:defRPr b="1" sz="1600"/>
            </a:lvl5pPr>
            <a:lvl6pPr indent="-228600" lvl="5" marL="2743200" algn="l">
              <a:lnSpc>
                <a:spcPct val="100000"/>
              </a:lnSpc>
              <a:spcBef>
                <a:spcPts val="384"/>
              </a:spcBef>
              <a:spcAft>
                <a:spcPts val="0"/>
              </a:spcAft>
              <a:buSzPts val="1600"/>
              <a:buNone/>
              <a:defRPr b="1" sz="1600"/>
            </a:lvl6pPr>
            <a:lvl7pPr indent="-228600" lvl="6" marL="3200400" algn="l">
              <a:lnSpc>
                <a:spcPct val="100000"/>
              </a:lnSpc>
              <a:spcBef>
                <a:spcPts val="384"/>
              </a:spcBef>
              <a:spcAft>
                <a:spcPts val="0"/>
              </a:spcAft>
              <a:buSzPts val="1600"/>
              <a:buNone/>
              <a:defRPr b="1" sz="1600"/>
            </a:lvl7pPr>
            <a:lvl8pPr indent="-228600" lvl="7" marL="3657600" algn="l">
              <a:lnSpc>
                <a:spcPct val="100000"/>
              </a:lnSpc>
              <a:spcBef>
                <a:spcPts val="384"/>
              </a:spcBef>
              <a:spcAft>
                <a:spcPts val="0"/>
              </a:spcAft>
              <a:buSzPts val="1600"/>
              <a:buNone/>
              <a:defRPr b="1" sz="1600"/>
            </a:lvl8pPr>
            <a:lvl9pPr indent="-228600" lvl="8" marL="4114800" algn="l">
              <a:lnSpc>
                <a:spcPct val="100000"/>
              </a:lnSpc>
              <a:spcBef>
                <a:spcPts val="384"/>
              </a:spcBef>
              <a:spcAft>
                <a:spcPts val="0"/>
              </a:spcAft>
              <a:buSzPts val="1600"/>
              <a:buNone/>
              <a:defRPr b="1" sz="1600"/>
            </a:lvl9pPr>
          </a:lstStyle>
          <a:p/>
        </p:txBody>
      </p:sp>
      <p:sp>
        <p:nvSpPr>
          <p:cNvPr id="61" name="Google Shape;61;p23"/>
          <p:cNvSpPr txBox="1"/>
          <p:nvPr>
            <p:ph idx="4" type="body"/>
          </p:nvPr>
        </p:nvSpPr>
        <p:spPr>
          <a:xfrm>
            <a:off x="4645025" y="3429000"/>
            <a:ext cx="3822300" cy="2697300"/>
          </a:xfrm>
          <a:prstGeom prst="rect">
            <a:avLst/>
          </a:prstGeom>
          <a:noFill/>
          <a:ln>
            <a:noFill/>
          </a:ln>
        </p:spPr>
        <p:txBody>
          <a:bodyPr anchorCtr="0" anchor="t" bIns="45700" lIns="91425" spcFirstLastPara="1" rIns="91425" wrap="square" tIns="45700">
            <a:normAutofit/>
          </a:bodyPr>
          <a:lstStyle>
            <a:lvl1pPr indent="-355600" lvl="0" marL="457200" algn="l">
              <a:lnSpc>
                <a:spcPct val="100000"/>
              </a:lnSpc>
              <a:spcBef>
                <a:spcPts val="400"/>
              </a:spcBef>
              <a:spcAft>
                <a:spcPts val="0"/>
              </a:spcAft>
              <a:buSzPts val="2000"/>
              <a:buChar char="*"/>
              <a:defRPr sz="2000"/>
            </a:lvl1pPr>
            <a:lvl2pPr indent="-342900" lvl="1" marL="914400" algn="l">
              <a:lnSpc>
                <a:spcPct val="100000"/>
              </a:lnSpc>
              <a:spcBef>
                <a:spcPts val="360"/>
              </a:spcBef>
              <a:spcAft>
                <a:spcPts val="0"/>
              </a:spcAft>
              <a:buSzPts val="1800"/>
              <a:buChar char="*"/>
              <a:defRPr sz="1800"/>
            </a:lvl2pPr>
            <a:lvl3pPr indent="-330200" lvl="2" marL="1371600" algn="l">
              <a:lnSpc>
                <a:spcPct val="100000"/>
              </a:lnSpc>
              <a:spcBef>
                <a:spcPts val="320"/>
              </a:spcBef>
              <a:spcAft>
                <a:spcPts val="0"/>
              </a:spcAft>
              <a:buSzPts val="1600"/>
              <a:buChar char="*"/>
              <a:defRPr sz="1600"/>
            </a:lvl3pPr>
            <a:lvl4pPr indent="-317500" lvl="3" marL="1828800" algn="l">
              <a:lnSpc>
                <a:spcPct val="100000"/>
              </a:lnSpc>
              <a:spcBef>
                <a:spcPts val="280"/>
              </a:spcBef>
              <a:spcAft>
                <a:spcPts val="0"/>
              </a:spcAft>
              <a:buSzPts val="1400"/>
              <a:buChar char="*"/>
              <a:defRPr sz="1400"/>
            </a:lvl4pPr>
            <a:lvl5pPr indent="-317500" lvl="4" marL="2286000" algn="l">
              <a:lnSpc>
                <a:spcPct val="100000"/>
              </a:lnSpc>
              <a:spcBef>
                <a:spcPts val="280"/>
              </a:spcBef>
              <a:spcAft>
                <a:spcPts val="0"/>
              </a:spcAft>
              <a:buSzPts val="1400"/>
              <a:buChar char="*"/>
              <a:defRPr sz="1400"/>
            </a:lvl5pPr>
            <a:lvl6pPr indent="-330200" lvl="5" marL="2743200" algn="l">
              <a:lnSpc>
                <a:spcPct val="100000"/>
              </a:lnSpc>
              <a:spcBef>
                <a:spcPts val="384"/>
              </a:spcBef>
              <a:spcAft>
                <a:spcPts val="0"/>
              </a:spcAft>
              <a:buSzPts val="1600"/>
              <a:buChar char="●"/>
              <a:defRPr sz="1600"/>
            </a:lvl6pPr>
            <a:lvl7pPr indent="-330200" lvl="6" marL="3200400" algn="l">
              <a:lnSpc>
                <a:spcPct val="100000"/>
              </a:lnSpc>
              <a:spcBef>
                <a:spcPts val="384"/>
              </a:spcBef>
              <a:spcAft>
                <a:spcPts val="0"/>
              </a:spcAft>
              <a:buSzPts val="1600"/>
              <a:buChar char="●"/>
              <a:defRPr sz="1600"/>
            </a:lvl7pPr>
            <a:lvl8pPr indent="-330200" lvl="7" marL="3657600" algn="l">
              <a:lnSpc>
                <a:spcPct val="100000"/>
              </a:lnSpc>
              <a:spcBef>
                <a:spcPts val="384"/>
              </a:spcBef>
              <a:spcAft>
                <a:spcPts val="0"/>
              </a:spcAft>
              <a:buSzPts val="1600"/>
              <a:buChar char="●"/>
              <a:defRPr sz="1600"/>
            </a:lvl8pPr>
            <a:lvl9pPr indent="-330200" lvl="8" marL="4114800" algn="l">
              <a:lnSpc>
                <a:spcPct val="100000"/>
              </a:lnSpc>
              <a:spcBef>
                <a:spcPts val="384"/>
              </a:spcBef>
              <a:spcAft>
                <a:spcPts val="0"/>
              </a:spcAft>
              <a:buSzPts val="1600"/>
              <a:buChar char="●"/>
              <a:defRPr sz="1600"/>
            </a:lvl9pPr>
          </a:lstStyle>
          <a:p/>
        </p:txBody>
      </p:sp>
      <p:sp>
        <p:nvSpPr>
          <p:cNvPr id="62" name="Google Shape;62;p23"/>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3"/>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3"/>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5" name="Shape 65"/>
        <p:cNvGrpSpPr/>
        <p:nvPr/>
      </p:nvGrpSpPr>
      <p:grpSpPr>
        <a:xfrm>
          <a:off x="0" y="0"/>
          <a:ext cx="0" cy="0"/>
          <a:chOff x="0" y="0"/>
          <a:chExt cx="0" cy="0"/>
        </a:xfrm>
      </p:grpSpPr>
      <p:sp>
        <p:nvSpPr>
          <p:cNvPr id="66" name="Google Shape;66;p24"/>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4"/>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4"/>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24"/>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70" name="Shape 70"/>
        <p:cNvGrpSpPr/>
        <p:nvPr/>
      </p:nvGrpSpPr>
      <p:grpSpPr>
        <a:xfrm>
          <a:off x="0" y="0"/>
          <a:ext cx="0" cy="0"/>
          <a:chOff x="0" y="0"/>
          <a:chExt cx="0" cy="0"/>
        </a:xfrm>
      </p:grpSpPr>
      <p:sp>
        <p:nvSpPr>
          <p:cNvPr id="71" name="Google Shape;71;p25"/>
          <p:cNvSpPr/>
          <p:nvPr/>
        </p:nvSpPr>
        <p:spPr>
          <a:xfrm>
            <a:off x="228600" y="228600"/>
            <a:ext cx="8695800" cy="1426500"/>
          </a:xfrm>
          <a:prstGeom prst="roundRect">
            <a:avLst>
              <a:gd fmla="val 7136" name="adj"/>
            </a:avLst>
          </a:prstGeom>
          <a:gradFill>
            <a:gsLst>
              <a:gs pos="0">
                <a:srgbClr val="0293E0"/>
              </a:gs>
              <a:gs pos="90000">
                <a:srgbClr val="81D2FE"/>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72" name="Google Shape;72;p25"/>
          <p:cNvGrpSpPr/>
          <p:nvPr/>
        </p:nvGrpSpPr>
        <p:grpSpPr>
          <a:xfrm>
            <a:off x="211646" y="714269"/>
            <a:ext cx="8723434" cy="1329908"/>
            <a:chOff x="-3905251" y="4294188"/>
            <a:chExt cx="13027829" cy="1892300"/>
          </a:xfrm>
        </p:grpSpPr>
        <p:sp>
          <p:nvSpPr>
            <p:cNvPr id="73" name="Google Shape;73;p25"/>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74" name="Google Shape;74;p25"/>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75" name="Google Shape;75;p25"/>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76" name="Google Shape;76;p25"/>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77" name="Google Shape;77;p25"/>
            <p:cNvSpPr/>
            <p:nvPr/>
          </p:nvSpPr>
          <p:spPr>
            <a:xfrm>
              <a:off x="-3905251" y="4294188"/>
              <a:ext cx="1302782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78" name="Google Shape;78;p25"/>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5"/>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5"/>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81" name="Shape 81"/>
        <p:cNvGrpSpPr/>
        <p:nvPr/>
      </p:nvGrpSpPr>
      <p:grpSpPr>
        <a:xfrm>
          <a:off x="0" y="0"/>
          <a:ext cx="0" cy="0"/>
          <a:chOff x="0" y="0"/>
          <a:chExt cx="0" cy="0"/>
        </a:xfrm>
      </p:grpSpPr>
      <p:sp>
        <p:nvSpPr>
          <p:cNvPr id="82" name="Google Shape;82;p26"/>
          <p:cNvSpPr/>
          <p:nvPr/>
        </p:nvSpPr>
        <p:spPr>
          <a:xfrm>
            <a:off x="228600" y="228600"/>
            <a:ext cx="8695800" cy="1426500"/>
          </a:xfrm>
          <a:prstGeom prst="roundRect">
            <a:avLst>
              <a:gd fmla="val 7136" name="adj"/>
            </a:avLst>
          </a:prstGeom>
          <a:gradFill>
            <a:gsLst>
              <a:gs pos="0">
                <a:srgbClr val="0293E0"/>
              </a:gs>
              <a:gs pos="90000">
                <a:srgbClr val="81D2FE"/>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sp>
        <p:nvSpPr>
          <p:cNvPr id="83" name="Google Shape;83;p26"/>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26"/>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26"/>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86" name="Google Shape;86;p26"/>
          <p:cNvSpPr txBox="1"/>
          <p:nvPr>
            <p:ph idx="1" type="body"/>
          </p:nvPr>
        </p:nvSpPr>
        <p:spPr>
          <a:xfrm>
            <a:off x="914400" y="3581400"/>
            <a:ext cx="3352800" cy="19050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0"/>
              </a:spcBef>
              <a:spcAft>
                <a:spcPts val="0"/>
              </a:spcAft>
              <a:buSzPts val="1800"/>
              <a:buNone/>
              <a:defRPr sz="1800">
                <a:solidFill>
                  <a:schemeClr val="dk2"/>
                </a:solidFill>
              </a:defRPr>
            </a:lvl1pPr>
            <a:lvl2pPr indent="-228600" lvl="1" marL="914400" algn="l">
              <a:lnSpc>
                <a:spcPct val="100000"/>
              </a:lnSpc>
              <a:spcBef>
                <a:spcPts val="600"/>
              </a:spcBef>
              <a:spcAft>
                <a:spcPts val="0"/>
              </a:spcAft>
              <a:buSzPts val="1200"/>
              <a:buNone/>
              <a:defRPr sz="1200"/>
            </a:lvl2pPr>
            <a:lvl3pPr indent="-228600" lvl="2" marL="1371600" algn="l">
              <a:lnSpc>
                <a:spcPct val="100000"/>
              </a:lnSpc>
              <a:spcBef>
                <a:spcPts val="200"/>
              </a:spcBef>
              <a:spcAft>
                <a:spcPts val="0"/>
              </a:spcAft>
              <a:buSzPts val="1000"/>
              <a:buNone/>
              <a:defRPr sz="1000"/>
            </a:lvl3pPr>
            <a:lvl4pPr indent="-228600" lvl="3" marL="1828800" algn="l">
              <a:lnSpc>
                <a:spcPct val="100000"/>
              </a:lnSpc>
              <a:spcBef>
                <a:spcPts val="180"/>
              </a:spcBef>
              <a:spcAft>
                <a:spcPts val="0"/>
              </a:spcAft>
              <a:buSzPts val="900"/>
              <a:buNone/>
              <a:defRPr sz="900"/>
            </a:lvl4pPr>
            <a:lvl5pPr indent="-228600" lvl="4" marL="2286000" algn="l">
              <a:lnSpc>
                <a:spcPct val="100000"/>
              </a:lnSpc>
              <a:spcBef>
                <a:spcPts val="180"/>
              </a:spcBef>
              <a:spcAft>
                <a:spcPts val="0"/>
              </a:spcAft>
              <a:buSzPts val="900"/>
              <a:buNone/>
              <a:defRPr sz="900"/>
            </a:lvl5pPr>
            <a:lvl6pPr indent="-228600" lvl="5" marL="2743200" algn="l">
              <a:lnSpc>
                <a:spcPct val="100000"/>
              </a:lnSpc>
              <a:spcBef>
                <a:spcPts val="384"/>
              </a:spcBef>
              <a:spcAft>
                <a:spcPts val="0"/>
              </a:spcAft>
              <a:buSzPts val="900"/>
              <a:buNone/>
              <a:defRPr sz="900"/>
            </a:lvl6pPr>
            <a:lvl7pPr indent="-228600" lvl="6" marL="3200400" algn="l">
              <a:lnSpc>
                <a:spcPct val="100000"/>
              </a:lnSpc>
              <a:spcBef>
                <a:spcPts val="384"/>
              </a:spcBef>
              <a:spcAft>
                <a:spcPts val="0"/>
              </a:spcAft>
              <a:buSzPts val="900"/>
              <a:buNone/>
              <a:defRPr sz="900"/>
            </a:lvl7pPr>
            <a:lvl8pPr indent="-228600" lvl="7" marL="3657600" algn="l">
              <a:lnSpc>
                <a:spcPct val="100000"/>
              </a:lnSpc>
              <a:spcBef>
                <a:spcPts val="384"/>
              </a:spcBef>
              <a:spcAft>
                <a:spcPts val="0"/>
              </a:spcAft>
              <a:buSzPts val="900"/>
              <a:buNone/>
              <a:defRPr sz="900"/>
            </a:lvl8pPr>
            <a:lvl9pPr indent="-228600" lvl="8" marL="4114800" algn="l">
              <a:lnSpc>
                <a:spcPct val="100000"/>
              </a:lnSpc>
              <a:spcBef>
                <a:spcPts val="384"/>
              </a:spcBef>
              <a:spcAft>
                <a:spcPts val="0"/>
              </a:spcAft>
              <a:buSzPts val="900"/>
              <a:buNone/>
              <a:defRPr sz="900"/>
            </a:lvl9pPr>
          </a:lstStyle>
          <a:p/>
        </p:txBody>
      </p:sp>
      <p:grpSp>
        <p:nvGrpSpPr>
          <p:cNvPr id="87" name="Google Shape;87;p26"/>
          <p:cNvGrpSpPr/>
          <p:nvPr/>
        </p:nvGrpSpPr>
        <p:grpSpPr>
          <a:xfrm>
            <a:off x="211485" y="714263"/>
            <a:ext cx="8723976" cy="1331612"/>
            <a:chOff x="-3905250" y="4294188"/>
            <a:chExt cx="13011150" cy="1892300"/>
          </a:xfrm>
        </p:grpSpPr>
        <p:sp>
          <p:nvSpPr>
            <p:cNvPr id="88" name="Google Shape;88;p26"/>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89" name="Google Shape;89;p26"/>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0" name="Google Shape;90;p26"/>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1" name="Google Shape;91;p26"/>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2" name="Google Shape;92;p26"/>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93" name="Google Shape;93;p26"/>
          <p:cNvSpPr txBox="1"/>
          <p:nvPr>
            <p:ph type="title"/>
          </p:nvPr>
        </p:nvSpPr>
        <p:spPr>
          <a:xfrm>
            <a:off x="914400" y="2286000"/>
            <a:ext cx="3352800" cy="125280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Clr>
                <a:schemeClr val="dk2"/>
              </a:buClr>
              <a:buSzPts val="3200"/>
              <a:buFont typeface="Candara"/>
              <a:buNone/>
              <a:defRPr sz="3200">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26"/>
          <p:cNvSpPr txBox="1"/>
          <p:nvPr>
            <p:ph idx="2" type="body"/>
          </p:nvPr>
        </p:nvSpPr>
        <p:spPr>
          <a:xfrm>
            <a:off x="4651962" y="1828800"/>
            <a:ext cx="3904200" cy="3810000"/>
          </a:xfrm>
          <a:prstGeom prst="rect">
            <a:avLst/>
          </a:prstGeom>
          <a:noFill/>
          <a:ln>
            <a:noFill/>
          </a:ln>
        </p:spPr>
        <p:txBody>
          <a:bodyPr anchorCtr="0" anchor="ctr" bIns="45700" lIns="91425" spcFirstLastPara="1" rIns="91425" wrap="square" tIns="45700">
            <a:normAutofit/>
          </a:bodyPr>
          <a:lstStyle>
            <a:lvl1pPr indent="-368300" lvl="0" marL="457200" algn="l">
              <a:lnSpc>
                <a:spcPct val="100000"/>
              </a:lnSpc>
              <a:spcBef>
                <a:spcPts val="440"/>
              </a:spcBef>
              <a:spcAft>
                <a:spcPts val="0"/>
              </a:spcAft>
              <a:buClr>
                <a:schemeClr val="lt1"/>
              </a:buClr>
              <a:buSzPts val="2200"/>
              <a:buChar char="*"/>
              <a:defRPr sz="2200">
                <a:solidFill>
                  <a:schemeClr val="dk2"/>
                </a:solidFill>
              </a:defRPr>
            </a:lvl1pPr>
            <a:lvl2pPr indent="-355600" lvl="1" marL="914400" algn="l">
              <a:lnSpc>
                <a:spcPct val="100000"/>
              </a:lnSpc>
              <a:spcBef>
                <a:spcPts val="400"/>
              </a:spcBef>
              <a:spcAft>
                <a:spcPts val="0"/>
              </a:spcAft>
              <a:buClr>
                <a:schemeClr val="lt1"/>
              </a:buClr>
              <a:buSzPts val="2000"/>
              <a:buChar char="*"/>
              <a:defRPr sz="2000">
                <a:solidFill>
                  <a:schemeClr val="dk2"/>
                </a:solidFill>
              </a:defRPr>
            </a:lvl2pPr>
            <a:lvl3pPr indent="-342900" lvl="2" marL="1371600" algn="l">
              <a:lnSpc>
                <a:spcPct val="100000"/>
              </a:lnSpc>
              <a:spcBef>
                <a:spcPts val="360"/>
              </a:spcBef>
              <a:spcAft>
                <a:spcPts val="0"/>
              </a:spcAft>
              <a:buClr>
                <a:schemeClr val="lt1"/>
              </a:buClr>
              <a:buSzPts val="1800"/>
              <a:buChar char="*"/>
              <a:defRPr sz="1800">
                <a:solidFill>
                  <a:schemeClr val="dk2"/>
                </a:solidFill>
              </a:defRPr>
            </a:lvl3pPr>
            <a:lvl4pPr indent="-330200" lvl="3" marL="1828800" algn="l">
              <a:lnSpc>
                <a:spcPct val="100000"/>
              </a:lnSpc>
              <a:spcBef>
                <a:spcPts val="320"/>
              </a:spcBef>
              <a:spcAft>
                <a:spcPts val="0"/>
              </a:spcAft>
              <a:buClr>
                <a:schemeClr val="lt1"/>
              </a:buClr>
              <a:buSzPts val="1600"/>
              <a:buChar char="*"/>
              <a:defRPr sz="1600">
                <a:solidFill>
                  <a:schemeClr val="dk2"/>
                </a:solidFill>
              </a:defRPr>
            </a:lvl4pPr>
            <a:lvl5pPr indent="-330200" lvl="4" marL="2286000" algn="l">
              <a:lnSpc>
                <a:spcPct val="100000"/>
              </a:lnSpc>
              <a:spcBef>
                <a:spcPts val="320"/>
              </a:spcBef>
              <a:spcAft>
                <a:spcPts val="0"/>
              </a:spcAft>
              <a:buClr>
                <a:schemeClr val="lt1"/>
              </a:buClr>
              <a:buSzPts val="1600"/>
              <a:buChar char="*"/>
              <a:defRPr sz="1600">
                <a:solidFill>
                  <a:schemeClr val="dk2"/>
                </a:solidFill>
              </a:defRPr>
            </a:lvl5pPr>
            <a:lvl6pPr indent="-355600" lvl="5" marL="2743200" algn="l">
              <a:lnSpc>
                <a:spcPct val="100000"/>
              </a:lnSpc>
              <a:spcBef>
                <a:spcPts val="384"/>
              </a:spcBef>
              <a:spcAft>
                <a:spcPts val="0"/>
              </a:spcAft>
              <a:buSzPts val="2000"/>
              <a:buChar char="●"/>
              <a:defRPr sz="2000"/>
            </a:lvl6pPr>
            <a:lvl7pPr indent="-355600" lvl="6" marL="3200400" algn="l">
              <a:lnSpc>
                <a:spcPct val="100000"/>
              </a:lnSpc>
              <a:spcBef>
                <a:spcPts val="384"/>
              </a:spcBef>
              <a:spcAft>
                <a:spcPts val="0"/>
              </a:spcAft>
              <a:buSzPts val="2000"/>
              <a:buChar char="●"/>
              <a:defRPr sz="2000"/>
            </a:lvl7pPr>
            <a:lvl8pPr indent="-355600" lvl="7" marL="3657600" algn="l">
              <a:lnSpc>
                <a:spcPct val="100000"/>
              </a:lnSpc>
              <a:spcBef>
                <a:spcPts val="384"/>
              </a:spcBef>
              <a:spcAft>
                <a:spcPts val="0"/>
              </a:spcAft>
              <a:buSzPts val="2000"/>
              <a:buChar char="●"/>
              <a:defRPr sz="2000"/>
            </a:lvl8pPr>
            <a:lvl9pPr indent="-355600" lvl="8" marL="4114800" algn="l">
              <a:lnSpc>
                <a:spcPct val="100000"/>
              </a:lnSpc>
              <a:spcBef>
                <a:spcPts val="384"/>
              </a:spcBef>
              <a:spcAft>
                <a:spcPts val="0"/>
              </a:spcAft>
              <a:buSzPts val="2000"/>
              <a:buChar char="●"/>
              <a:defRPr sz="2000"/>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95" name="Shape 95"/>
        <p:cNvGrpSpPr/>
        <p:nvPr/>
      </p:nvGrpSpPr>
      <p:grpSpPr>
        <a:xfrm>
          <a:off x="0" y="0"/>
          <a:ext cx="0" cy="0"/>
          <a:chOff x="0" y="0"/>
          <a:chExt cx="0" cy="0"/>
        </a:xfrm>
      </p:grpSpPr>
      <p:sp>
        <p:nvSpPr>
          <p:cNvPr id="96" name="Google Shape;96;p27"/>
          <p:cNvSpPr/>
          <p:nvPr/>
        </p:nvSpPr>
        <p:spPr>
          <a:xfrm>
            <a:off x="228600" y="228600"/>
            <a:ext cx="8695800" cy="6035100"/>
          </a:xfrm>
          <a:prstGeom prst="roundRect">
            <a:avLst>
              <a:gd fmla="val 1272" name="adj"/>
            </a:avLst>
          </a:prstGeom>
          <a:gradFill>
            <a:gsLst>
              <a:gs pos="0">
                <a:srgbClr val="0293E0"/>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97" name="Google Shape;97;p27"/>
          <p:cNvGrpSpPr/>
          <p:nvPr/>
        </p:nvGrpSpPr>
        <p:grpSpPr>
          <a:xfrm>
            <a:off x="211485" y="5354035"/>
            <a:ext cx="8723976" cy="1331612"/>
            <a:chOff x="-3905250" y="4294188"/>
            <a:chExt cx="13011150" cy="1892300"/>
          </a:xfrm>
        </p:grpSpPr>
        <p:sp>
          <p:nvSpPr>
            <p:cNvPr id="98" name="Google Shape;98;p27"/>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9" name="Google Shape;99;p27"/>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00" name="Google Shape;100;p27"/>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01" name="Google Shape;101;p27"/>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02" name="Google Shape;102;p27"/>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103" name="Google Shape;103;p27"/>
          <p:cNvSpPr txBox="1"/>
          <p:nvPr>
            <p:ph type="title"/>
          </p:nvPr>
        </p:nvSpPr>
        <p:spPr>
          <a:xfrm>
            <a:off x="4874155" y="338667"/>
            <a:ext cx="3812700" cy="24300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rgbClr val="FFFFFF"/>
              </a:buClr>
              <a:buSzPts val="2800"/>
              <a:buFont typeface="Candara"/>
              <a:buNone/>
              <a:defRPr b="0" sz="2800">
                <a:solidFill>
                  <a:srgbClr val="FFFFFF"/>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27"/>
          <p:cNvSpPr txBox="1"/>
          <p:nvPr>
            <p:ph idx="1" type="body"/>
          </p:nvPr>
        </p:nvSpPr>
        <p:spPr>
          <a:xfrm>
            <a:off x="4868333" y="2785533"/>
            <a:ext cx="3818400" cy="24216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60"/>
              </a:spcBef>
              <a:spcAft>
                <a:spcPts val="0"/>
              </a:spcAft>
              <a:buSzPts val="1800"/>
              <a:buNone/>
              <a:defRPr sz="1800">
                <a:solidFill>
                  <a:srgbClr val="FFFFFF"/>
                </a:solidFill>
              </a:defRPr>
            </a:lvl1pPr>
            <a:lvl2pPr indent="-228600" lvl="1" marL="914400" algn="l">
              <a:lnSpc>
                <a:spcPct val="100000"/>
              </a:lnSpc>
              <a:spcBef>
                <a:spcPts val="240"/>
              </a:spcBef>
              <a:spcAft>
                <a:spcPts val="0"/>
              </a:spcAft>
              <a:buSzPts val="1200"/>
              <a:buNone/>
              <a:defRPr sz="1200"/>
            </a:lvl2pPr>
            <a:lvl3pPr indent="-228600" lvl="2" marL="1371600" algn="l">
              <a:lnSpc>
                <a:spcPct val="100000"/>
              </a:lnSpc>
              <a:spcBef>
                <a:spcPts val="200"/>
              </a:spcBef>
              <a:spcAft>
                <a:spcPts val="0"/>
              </a:spcAft>
              <a:buSzPts val="1000"/>
              <a:buNone/>
              <a:defRPr sz="1000"/>
            </a:lvl3pPr>
            <a:lvl4pPr indent="-228600" lvl="3" marL="1828800" algn="l">
              <a:lnSpc>
                <a:spcPct val="100000"/>
              </a:lnSpc>
              <a:spcBef>
                <a:spcPts val="180"/>
              </a:spcBef>
              <a:spcAft>
                <a:spcPts val="0"/>
              </a:spcAft>
              <a:buSzPts val="900"/>
              <a:buNone/>
              <a:defRPr sz="900"/>
            </a:lvl4pPr>
            <a:lvl5pPr indent="-228600" lvl="4" marL="2286000" algn="l">
              <a:lnSpc>
                <a:spcPct val="100000"/>
              </a:lnSpc>
              <a:spcBef>
                <a:spcPts val="180"/>
              </a:spcBef>
              <a:spcAft>
                <a:spcPts val="0"/>
              </a:spcAft>
              <a:buSzPts val="900"/>
              <a:buNone/>
              <a:defRPr sz="900"/>
            </a:lvl5pPr>
            <a:lvl6pPr indent="-228600" lvl="5" marL="2743200" algn="l">
              <a:lnSpc>
                <a:spcPct val="100000"/>
              </a:lnSpc>
              <a:spcBef>
                <a:spcPts val="384"/>
              </a:spcBef>
              <a:spcAft>
                <a:spcPts val="0"/>
              </a:spcAft>
              <a:buSzPts val="900"/>
              <a:buNone/>
              <a:defRPr sz="900"/>
            </a:lvl6pPr>
            <a:lvl7pPr indent="-228600" lvl="6" marL="3200400" algn="l">
              <a:lnSpc>
                <a:spcPct val="100000"/>
              </a:lnSpc>
              <a:spcBef>
                <a:spcPts val="384"/>
              </a:spcBef>
              <a:spcAft>
                <a:spcPts val="0"/>
              </a:spcAft>
              <a:buSzPts val="900"/>
              <a:buNone/>
              <a:defRPr sz="900"/>
            </a:lvl7pPr>
            <a:lvl8pPr indent="-228600" lvl="7" marL="3657600" algn="l">
              <a:lnSpc>
                <a:spcPct val="100000"/>
              </a:lnSpc>
              <a:spcBef>
                <a:spcPts val="384"/>
              </a:spcBef>
              <a:spcAft>
                <a:spcPts val="0"/>
              </a:spcAft>
              <a:buSzPts val="900"/>
              <a:buNone/>
              <a:defRPr sz="900"/>
            </a:lvl8pPr>
            <a:lvl9pPr indent="-228600" lvl="8" marL="4114800" algn="l">
              <a:lnSpc>
                <a:spcPct val="100000"/>
              </a:lnSpc>
              <a:spcBef>
                <a:spcPts val="384"/>
              </a:spcBef>
              <a:spcAft>
                <a:spcPts val="0"/>
              </a:spcAft>
              <a:buSzPts val="900"/>
              <a:buNone/>
              <a:defRPr sz="900"/>
            </a:lvl9pPr>
          </a:lstStyle>
          <a:p/>
        </p:txBody>
      </p:sp>
      <p:sp>
        <p:nvSpPr>
          <p:cNvPr id="105" name="Google Shape;105;p27"/>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27"/>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27"/>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108" name="Google Shape;108;p27"/>
          <p:cNvSpPr/>
          <p:nvPr>
            <p:ph idx="2" type="pic"/>
          </p:nvPr>
        </p:nvSpPr>
        <p:spPr>
          <a:xfrm>
            <a:off x="838200" y="1371600"/>
            <a:ext cx="3566100" cy="2926200"/>
          </a:xfrm>
          <a:prstGeom prst="roundRect">
            <a:avLst>
              <a:gd fmla="val 3924" name="adj"/>
            </a:avLst>
          </a:prstGeom>
          <a:solidFill>
            <a:schemeClr val="accent1"/>
          </a:solidFill>
          <a:ln>
            <a:noFill/>
          </a:ln>
          <a:effectLst>
            <a:reflection blurRad="0" dir="5400000" dist="5000" endA="0" endPos="30000" fadeDir="5400012" kx="0" rotWithShape="0" algn="bl" stA="30000" stPos="0" sy="-100000" ky="0"/>
          </a:effectLst>
        </p:spPr>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9" name="Shape 109"/>
        <p:cNvGrpSpPr/>
        <p:nvPr/>
      </p:nvGrpSpPr>
      <p:grpSpPr>
        <a:xfrm>
          <a:off x="0" y="0"/>
          <a:ext cx="0" cy="0"/>
          <a:chOff x="0" y="0"/>
          <a:chExt cx="0" cy="0"/>
        </a:xfrm>
      </p:grpSpPr>
      <p:sp>
        <p:nvSpPr>
          <p:cNvPr id="110" name="Google Shape;110;p28"/>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rgbClr val="FFFFFF"/>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28"/>
          <p:cNvSpPr txBox="1"/>
          <p:nvPr>
            <p:ph idx="1" type="body"/>
          </p:nvPr>
        </p:nvSpPr>
        <p:spPr>
          <a:xfrm rot="5400000">
            <a:off x="2851000" y="696667"/>
            <a:ext cx="3450600" cy="7408200"/>
          </a:xfrm>
          <a:prstGeom prst="rect">
            <a:avLst/>
          </a:prstGeom>
          <a:noFill/>
          <a:ln>
            <a:noFill/>
          </a:ln>
        </p:spPr>
        <p:txBody>
          <a:bodyPr anchorCtr="0" anchor="ctr" bIns="45700" lIns="91425" spcFirstLastPara="1" rIns="91425" wrap="square" tIns="45700">
            <a:normAutofit/>
          </a:bodyPr>
          <a:lstStyle>
            <a:lvl1pPr indent="-381000" lvl="0" marL="457200" algn="l">
              <a:lnSpc>
                <a:spcPct val="100000"/>
              </a:lnSpc>
              <a:spcBef>
                <a:spcPts val="480"/>
              </a:spcBef>
              <a:spcAft>
                <a:spcPts val="0"/>
              </a:spcAft>
              <a:buSzPts val="2400"/>
              <a:buChar char="*"/>
              <a:defRPr/>
            </a:lvl1pPr>
            <a:lvl2pPr indent="-368300" lvl="1" marL="914400" algn="l">
              <a:lnSpc>
                <a:spcPct val="100000"/>
              </a:lnSpc>
              <a:spcBef>
                <a:spcPts val="440"/>
              </a:spcBef>
              <a:spcAft>
                <a:spcPts val="0"/>
              </a:spcAft>
              <a:buSzPts val="2200"/>
              <a:buChar char="*"/>
              <a:defRPr/>
            </a:lvl2pPr>
            <a:lvl3pPr indent="-355600" lvl="2" marL="1371600" algn="l">
              <a:lnSpc>
                <a:spcPct val="100000"/>
              </a:lnSpc>
              <a:spcBef>
                <a:spcPts val="400"/>
              </a:spcBef>
              <a:spcAft>
                <a:spcPts val="0"/>
              </a:spcAft>
              <a:buSzPts val="2000"/>
              <a:buChar char="*"/>
              <a:defRPr/>
            </a:lvl3pPr>
            <a:lvl4pPr indent="-342900" lvl="3" marL="1828800" algn="l">
              <a:lnSpc>
                <a:spcPct val="100000"/>
              </a:lnSpc>
              <a:spcBef>
                <a:spcPts val="360"/>
              </a:spcBef>
              <a:spcAft>
                <a:spcPts val="0"/>
              </a:spcAft>
              <a:buSzPts val="1800"/>
              <a:buChar char="*"/>
              <a:defRPr/>
            </a:lvl4pPr>
            <a:lvl5pPr indent="-330200" lvl="4" marL="2286000" algn="l">
              <a:lnSpc>
                <a:spcPct val="100000"/>
              </a:lnSpc>
              <a:spcBef>
                <a:spcPts val="320"/>
              </a:spcBef>
              <a:spcAft>
                <a:spcPts val="0"/>
              </a:spcAft>
              <a:buSzPts val="16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
        <p:nvSpPr>
          <p:cNvPr id="112" name="Google Shape;112;p28"/>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3" name="Google Shape;113;p28"/>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28"/>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115" name="Shape 115"/>
        <p:cNvGrpSpPr/>
        <p:nvPr/>
      </p:nvGrpSpPr>
      <p:grpSpPr>
        <a:xfrm>
          <a:off x="0" y="0"/>
          <a:ext cx="0" cy="0"/>
          <a:chOff x="0" y="0"/>
          <a:chExt cx="0" cy="0"/>
        </a:xfrm>
      </p:grpSpPr>
      <p:sp>
        <p:nvSpPr>
          <p:cNvPr id="116" name="Google Shape;116;p29"/>
          <p:cNvSpPr/>
          <p:nvPr/>
        </p:nvSpPr>
        <p:spPr>
          <a:xfrm>
            <a:off x="228600" y="228600"/>
            <a:ext cx="8695800" cy="1426500"/>
          </a:xfrm>
          <a:prstGeom prst="roundRect">
            <a:avLst>
              <a:gd fmla="val 7136" name="adj"/>
            </a:avLst>
          </a:prstGeom>
          <a:gradFill>
            <a:gsLst>
              <a:gs pos="0">
                <a:srgbClr val="0293E0"/>
              </a:gs>
              <a:gs pos="90000">
                <a:srgbClr val="81D2FE"/>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sp>
        <p:nvSpPr>
          <p:cNvPr id="117" name="Google Shape;117;p29"/>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8" name="Google Shape;118;p29"/>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29"/>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grpSp>
        <p:nvGrpSpPr>
          <p:cNvPr id="120" name="Google Shape;120;p29"/>
          <p:cNvGrpSpPr/>
          <p:nvPr/>
        </p:nvGrpSpPr>
        <p:grpSpPr>
          <a:xfrm>
            <a:off x="211485" y="714263"/>
            <a:ext cx="8723976" cy="1331612"/>
            <a:chOff x="-3905250" y="4294188"/>
            <a:chExt cx="13011150" cy="1892300"/>
          </a:xfrm>
        </p:grpSpPr>
        <p:sp>
          <p:nvSpPr>
            <p:cNvPr id="121" name="Google Shape;121;p29"/>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22" name="Google Shape;122;p29"/>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23" name="Google Shape;123;p29"/>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24" name="Google Shape;124;p29"/>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25" name="Google Shape;125;p29"/>
            <p:cNvSpPr/>
            <p:nvPr/>
          </p:nvSpPr>
          <p:spPr>
            <a:xfrm>
              <a:off x="-3905250" y="4294188"/>
              <a:ext cx="13011150"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126" name="Google Shape;126;p29"/>
          <p:cNvSpPr txBox="1"/>
          <p:nvPr>
            <p:ph type="title"/>
          </p:nvPr>
        </p:nvSpPr>
        <p:spPr>
          <a:xfrm rot="5400000">
            <a:off x="5414400" y="2662800"/>
            <a:ext cx="4487400" cy="2057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Clr>
                <a:schemeClr val="dk2"/>
              </a:buClr>
              <a:buSzPts val="4400"/>
              <a:buFont typeface="Candara"/>
              <a:buNone/>
              <a:defRPr>
                <a:solidFill>
                  <a:schemeClr val="dk2"/>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29"/>
          <p:cNvSpPr txBox="1"/>
          <p:nvPr>
            <p:ph idx="1" type="body"/>
          </p:nvPr>
        </p:nvSpPr>
        <p:spPr>
          <a:xfrm rot="5400000">
            <a:off x="1223400" y="681600"/>
            <a:ext cx="4487400" cy="6019800"/>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accent1"/>
              </a:buClr>
              <a:buSzPts val="2400"/>
              <a:buChar char="*"/>
              <a:defRPr/>
            </a:lvl1pPr>
            <a:lvl2pPr indent="-368300" lvl="1" marL="914400" algn="l">
              <a:lnSpc>
                <a:spcPct val="100000"/>
              </a:lnSpc>
              <a:spcBef>
                <a:spcPts val="440"/>
              </a:spcBef>
              <a:spcAft>
                <a:spcPts val="0"/>
              </a:spcAft>
              <a:buClr>
                <a:schemeClr val="accent1"/>
              </a:buClr>
              <a:buSzPts val="2200"/>
              <a:buChar char="*"/>
              <a:defRPr/>
            </a:lvl2pPr>
            <a:lvl3pPr indent="-355600" lvl="2" marL="1371600" algn="l">
              <a:lnSpc>
                <a:spcPct val="100000"/>
              </a:lnSpc>
              <a:spcBef>
                <a:spcPts val="400"/>
              </a:spcBef>
              <a:spcAft>
                <a:spcPts val="0"/>
              </a:spcAft>
              <a:buClr>
                <a:schemeClr val="accent1"/>
              </a:buClr>
              <a:buSzPts val="2000"/>
              <a:buChar char="*"/>
              <a:defRPr/>
            </a:lvl3pPr>
            <a:lvl4pPr indent="-342900" lvl="3" marL="1828800" algn="l">
              <a:lnSpc>
                <a:spcPct val="100000"/>
              </a:lnSpc>
              <a:spcBef>
                <a:spcPts val="360"/>
              </a:spcBef>
              <a:spcAft>
                <a:spcPts val="0"/>
              </a:spcAft>
              <a:buClr>
                <a:schemeClr val="accent1"/>
              </a:buClr>
              <a:buSzPts val="1800"/>
              <a:buChar char="*"/>
              <a:defRPr/>
            </a:lvl4pPr>
            <a:lvl5pPr indent="-330200" lvl="4" marL="2286000" algn="l">
              <a:lnSpc>
                <a:spcPct val="100000"/>
              </a:lnSpc>
              <a:spcBef>
                <a:spcPts val="320"/>
              </a:spcBef>
              <a:spcAft>
                <a:spcPts val="0"/>
              </a:spcAft>
              <a:buClr>
                <a:schemeClr val="accent1"/>
              </a:buClr>
              <a:buSzPts val="1600"/>
              <a:buChar char="*"/>
              <a:defRPr/>
            </a:lvl5pPr>
            <a:lvl6pPr indent="-342900" lvl="5" marL="2743200" algn="l">
              <a:lnSpc>
                <a:spcPct val="100000"/>
              </a:lnSpc>
              <a:spcBef>
                <a:spcPts val="384"/>
              </a:spcBef>
              <a:spcAft>
                <a:spcPts val="0"/>
              </a:spcAft>
              <a:buSzPts val="1800"/>
              <a:buChar char="●"/>
              <a:defRPr/>
            </a:lvl6pPr>
            <a:lvl7pPr indent="-342900" lvl="6" marL="3200400" algn="l">
              <a:lnSpc>
                <a:spcPct val="100000"/>
              </a:lnSpc>
              <a:spcBef>
                <a:spcPts val="384"/>
              </a:spcBef>
              <a:spcAft>
                <a:spcPts val="0"/>
              </a:spcAft>
              <a:buSzPts val="1800"/>
              <a:buChar char="●"/>
              <a:defRPr/>
            </a:lvl7pPr>
            <a:lvl8pPr indent="-342900" lvl="7" marL="3657600" algn="l">
              <a:lnSpc>
                <a:spcPct val="100000"/>
              </a:lnSpc>
              <a:spcBef>
                <a:spcPts val="384"/>
              </a:spcBef>
              <a:spcAft>
                <a:spcPts val="0"/>
              </a:spcAft>
              <a:buSzPts val="1800"/>
              <a:buChar char="●"/>
              <a:defRPr/>
            </a:lvl8pPr>
            <a:lvl9pPr indent="-342900" lvl="8" marL="4114800" algn="l">
              <a:lnSpc>
                <a:spcPct val="100000"/>
              </a:lnSpc>
              <a:spcBef>
                <a:spcPts val="384"/>
              </a:spcBef>
              <a:spcAft>
                <a:spcPts val="0"/>
              </a:spcAft>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8"/>
          <p:cNvSpPr/>
          <p:nvPr/>
        </p:nvSpPr>
        <p:spPr>
          <a:xfrm>
            <a:off x="228600" y="228600"/>
            <a:ext cx="8695800" cy="2469000"/>
          </a:xfrm>
          <a:prstGeom prst="roundRect">
            <a:avLst>
              <a:gd fmla="val 3362" name="adj"/>
            </a:avLst>
          </a:prstGeom>
          <a:gradFill>
            <a:gsLst>
              <a:gs pos="0">
                <a:srgbClr val="0293E0"/>
              </a:gs>
              <a:gs pos="90000">
                <a:srgbClr val="81D2FE"/>
              </a:gs>
              <a:gs pos="100000">
                <a:srgbClr val="81D2FE"/>
              </a:gs>
            </a:gsLst>
            <a:lin ang="5400012"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ndara"/>
              <a:ea typeface="Candara"/>
              <a:cs typeface="Candara"/>
              <a:sym typeface="Candara"/>
            </a:endParaRPr>
          </a:p>
        </p:txBody>
      </p:sp>
      <p:grpSp>
        <p:nvGrpSpPr>
          <p:cNvPr id="7" name="Google Shape;7;p18"/>
          <p:cNvGrpSpPr/>
          <p:nvPr/>
        </p:nvGrpSpPr>
        <p:grpSpPr>
          <a:xfrm>
            <a:off x="211646" y="1679507"/>
            <a:ext cx="8723434" cy="1329908"/>
            <a:chOff x="-3905251" y="4294188"/>
            <a:chExt cx="13027829" cy="1892300"/>
          </a:xfrm>
        </p:grpSpPr>
        <p:sp>
          <p:nvSpPr>
            <p:cNvPr id="8" name="Google Shape;8;p18"/>
            <p:cNvSpPr/>
            <p:nvPr/>
          </p:nvSpPr>
          <p:spPr>
            <a:xfrm>
              <a:off x="4810125" y="4500563"/>
              <a:ext cx="4295775" cy="1016000"/>
            </a:xfrm>
            <a:custGeom>
              <a:rect b="b" l="l" r="r" t="t"/>
              <a:pathLst>
                <a:path extrusionOk="0" h="640" w="2706">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lt2">
                <a:alpha val="28627"/>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9" name="Google Shape;9;p18"/>
            <p:cNvSpPr/>
            <p:nvPr/>
          </p:nvSpPr>
          <p:spPr>
            <a:xfrm>
              <a:off x="-309563" y="4318000"/>
              <a:ext cx="8280400" cy="1209675"/>
            </a:xfrm>
            <a:custGeom>
              <a:rect b="b" l="l" r="r" t="t"/>
              <a:pathLst>
                <a:path extrusionOk="0" h="762" w="5216">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lt2">
                <a:alpha val="40000"/>
              </a:scheme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0" name="Google Shape;10;p18"/>
            <p:cNvSpPr/>
            <p:nvPr/>
          </p:nvSpPr>
          <p:spPr>
            <a:xfrm>
              <a:off x="3175" y="4335463"/>
              <a:ext cx="8166100" cy="1101725"/>
            </a:xfrm>
            <a:custGeom>
              <a:rect b="b" l="l" r="r" t="t"/>
              <a:pathLst>
                <a:path extrusionOk="0" h="694" w="514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1" name="Google Shape;11;p18"/>
            <p:cNvSpPr/>
            <p:nvPr/>
          </p:nvSpPr>
          <p:spPr>
            <a:xfrm>
              <a:off x="4156075" y="4316413"/>
              <a:ext cx="4940300" cy="927100"/>
            </a:xfrm>
            <a:custGeom>
              <a:rect b="b" l="l" r="r" t="t"/>
              <a:pathLst>
                <a:path extrusionOk="0" h="584" w="3112">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cap="flat" cmpd="sng" w="9525">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sp>
          <p:nvSpPr>
            <p:cNvPr id="12" name="Google Shape;12;p18"/>
            <p:cNvSpPr/>
            <p:nvPr/>
          </p:nvSpPr>
          <p:spPr>
            <a:xfrm>
              <a:off x="-3905251" y="4294188"/>
              <a:ext cx="13027829" cy="1892300"/>
            </a:xfrm>
            <a:custGeom>
              <a:rect b="b" l="l" r="r" t="t"/>
              <a:pathLst>
                <a:path extrusionOk="0" h="1192" w="8196">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solidFill>
              <a:schemeClr val="lt1"/>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ndara"/>
                <a:ea typeface="Candara"/>
                <a:cs typeface="Candara"/>
                <a:sym typeface="Candara"/>
              </a:endParaRPr>
            </a:p>
          </p:txBody>
        </p:sp>
      </p:grpSp>
      <p:sp>
        <p:nvSpPr>
          <p:cNvPr id="13" name="Google Shape;13;p18"/>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rgbClr val="FFFFFF"/>
              </a:buClr>
              <a:buSzPts val="4400"/>
              <a:buFont typeface="Candara"/>
              <a:buNone/>
              <a:defRPr b="0" i="0" sz="4400" u="none" cap="none" strike="noStrike">
                <a:solidFill>
                  <a:srgbClr val="FFFFFF"/>
                </a:solidFill>
                <a:latin typeface="Candara"/>
                <a:ea typeface="Candara"/>
                <a:cs typeface="Candara"/>
                <a:sym typeface="Candar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14" name="Google Shape;14;p18"/>
          <p:cNvSpPr txBox="1"/>
          <p:nvPr>
            <p:ph idx="10" type="dt"/>
          </p:nvPr>
        </p:nvSpPr>
        <p:spPr>
          <a:xfrm>
            <a:off x="5163672" y="6250164"/>
            <a:ext cx="3786600" cy="3651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chemeClr val="dk2"/>
                </a:solidFill>
                <a:latin typeface="Candara"/>
                <a:ea typeface="Candara"/>
                <a:cs typeface="Candara"/>
                <a:sym typeface="Candar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9pPr>
          </a:lstStyle>
          <a:p/>
        </p:txBody>
      </p:sp>
      <p:sp>
        <p:nvSpPr>
          <p:cNvPr id="15" name="Google Shape;15;p18"/>
          <p:cNvSpPr txBox="1"/>
          <p:nvPr>
            <p:ph idx="11" type="ftr"/>
          </p:nvPr>
        </p:nvSpPr>
        <p:spPr>
          <a:xfrm>
            <a:off x="193638" y="6250164"/>
            <a:ext cx="3786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chemeClr val="dk2"/>
                </a:solidFill>
                <a:latin typeface="Candara"/>
                <a:ea typeface="Candara"/>
                <a:cs typeface="Candara"/>
                <a:sym typeface="Candara"/>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ndara"/>
                <a:ea typeface="Candara"/>
                <a:cs typeface="Candara"/>
                <a:sym typeface="Candara"/>
              </a:defRPr>
            </a:lvl9pPr>
          </a:lstStyle>
          <a:p/>
        </p:txBody>
      </p:sp>
      <p:sp>
        <p:nvSpPr>
          <p:cNvPr id="16" name="Google Shape;16;p18"/>
          <p:cNvSpPr txBox="1"/>
          <p:nvPr>
            <p:ph idx="12" type="sldNum"/>
          </p:nvPr>
        </p:nvSpPr>
        <p:spPr>
          <a:xfrm>
            <a:off x="3991088" y="6250163"/>
            <a:ext cx="1161900" cy="365100"/>
          </a:xfrm>
          <a:prstGeom prst="rect">
            <a:avLst/>
          </a:prstGeom>
          <a:noFill/>
          <a:ln>
            <a:noFill/>
          </a:ln>
        </p:spPr>
        <p:txBody>
          <a:bodyPr anchorCtr="0" anchor="ctr" bIns="45700" lIns="91425" spcFirstLastPara="1" rIns="91425" wrap="square" tIns="45700">
            <a:noAutofit/>
          </a:bodyPr>
          <a:lstStyle>
            <a:lvl1pPr indent="0" lvl="0"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1pPr>
            <a:lvl2pPr indent="0" lvl="1"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2pPr>
            <a:lvl3pPr indent="0" lvl="2"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3pPr>
            <a:lvl4pPr indent="0" lvl="3"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4pPr>
            <a:lvl5pPr indent="0" lvl="4"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5pPr>
            <a:lvl6pPr indent="0" lvl="5"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6pPr>
            <a:lvl7pPr indent="0" lvl="6"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7pPr>
            <a:lvl8pPr indent="0" lvl="7"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8pPr>
            <a:lvl9pPr indent="0" lvl="8" marL="0" marR="0" rtl="0" algn="ctr">
              <a:lnSpc>
                <a:spcPct val="100000"/>
              </a:lnSpc>
              <a:spcBef>
                <a:spcPts val="0"/>
              </a:spcBef>
              <a:spcAft>
                <a:spcPts val="0"/>
              </a:spcAft>
              <a:buClr>
                <a:srgbClr val="000000"/>
              </a:buClr>
              <a:buSzPts val="1000"/>
              <a:buFont typeface="Arial"/>
              <a:buNone/>
              <a:defRPr b="0" i="0" sz="1000" u="none" cap="none" strike="noStrike">
                <a:solidFill>
                  <a:schemeClr val="dk2"/>
                </a:solidFill>
                <a:latin typeface="Candara"/>
                <a:ea typeface="Candara"/>
                <a:cs typeface="Candara"/>
                <a:sym typeface="Candara"/>
              </a:defRPr>
            </a:lvl9pPr>
          </a:lstStyle>
          <a:p>
            <a:pPr indent="0" lvl="0" marL="0" rtl="0" algn="ctr">
              <a:spcBef>
                <a:spcPts val="0"/>
              </a:spcBef>
              <a:spcAft>
                <a:spcPts val="0"/>
              </a:spcAft>
              <a:buNone/>
            </a:pPr>
            <a:fld id="{00000000-1234-1234-1234-123412341234}" type="slidenum">
              <a:rPr lang="en-US"/>
              <a:t>‹#›</a:t>
            </a:fld>
            <a:endParaRPr/>
          </a:p>
        </p:txBody>
      </p:sp>
      <p:sp>
        <p:nvSpPr>
          <p:cNvPr id="17" name="Google Shape;17;p18"/>
          <p:cNvSpPr txBox="1"/>
          <p:nvPr>
            <p:ph idx="1" type="body"/>
          </p:nvPr>
        </p:nvSpPr>
        <p:spPr>
          <a:xfrm>
            <a:off x="872067" y="2675467"/>
            <a:ext cx="7408200" cy="3450600"/>
          </a:xfrm>
          <a:prstGeom prst="rect">
            <a:avLst/>
          </a:prstGeom>
          <a:noFill/>
          <a:ln>
            <a:noFill/>
          </a:ln>
        </p:spPr>
        <p:txBody>
          <a:bodyPr anchorCtr="0" anchor="t" bIns="45700" lIns="91425" spcFirstLastPara="1" rIns="91425" wrap="square" tIns="45700">
            <a:normAutofit/>
          </a:bodyPr>
          <a:lstStyle>
            <a:lvl1pPr indent="-381000" lvl="0" marL="457200" marR="0" rtl="0" algn="l">
              <a:lnSpc>
                <a:spcPct val="100000"/>
              </a:lnSpc>
              <a:spcBef>
                <a:spcPts val="480"/>
              </a:spcBef>
              <a:spcAft>
                <a:spcPts val="0"/>
              </a:spcAft>
              <a:buClr>
                <a:schemeClr val="accent1"/>
              </a:buClr>
              <a:buSzPts val="2400"/>
              <a:buFont typeface="Noto Sans Symbols"/>
              <a:buChar char="*"/>
              <a:defRPr b="0" i="0" sz="2400" u="none" cap="none" strike="noStrike">
                <a:solidFill>
                  <a:schemeClr val="dk2"/>
                </a:solidFill>
                <a:latin typeface="Candara"/>
                <a:ea typeface="Candara"/>
                <a:cs typeface="Candara"/>
                <a:sym typeface="Candara"/>
              </a:defRPr>
            </a:lvl1pPr>
            <a:lvl2pPr indent="-368300" lvl="1" marL="914400" marR="0" rtl="0" algn="l">
              <a:lnSpc>
                <a:spcPct val="100000"/>
              </a:lnSpc>
              <a:spcBef>
                <a:spcPts val="440"/>
              </a:spcBef>
              <a:spcAft>
                <a:spcPts val="0"/>
              </a:spcAft>
              <a:buClr>
                <a:schemeClr val="accent1"/>
              </a:buClr>
              <a:buSzPts val="2200"/>
              <a:buFont typeface="Noto Sans Symbols"/>
              <a:buChar char="*"/>
              <a:defRPr b="0" i="0" sz="2200" u="none" cap="none" strike="noStrike">
                <a:solidFill>
                  <a:schemeClr val="dk2"/>
                </a:solidFill>
                <a:latin typeface="Candara"/>
                <a:ea typeface="Candara"/>
                <a:cs typeface="Candara"/>
                <a:sym typeface="Candara"/>
              </a:defRPr>
            </a:lvl2pPr>
            <a:lvl3pPr indent="-355600" lvl="2" marL="1371600" marR="0" rtl="0" algn="l">
              <a:lnSpc>
                <a:spcPct val="100000"/>
              </a:lnSpc>
              <a:spcBef>
                <a:spcPts val="400"/>
              </a:spcBef>
              <a:spcAft>
                <a:spcPts val="0"/>
              </a:spcAft>
              <a:buClr>
                <a:schemeClr val="accent1"/>
              </a:buClr>
              <a:buSzPts val="2000"/>
              <a:buFont typeface="Noto Sans Symbols"/>
              <a:buChar char="*"/>
              <a:defRPr b="0" i="0" sz="2000" u="none" cap="none" strike="noStrike">
                <a:solidFill>
                  <a:schemeClr val="dk2"/>
                </a:solidFill>
                <a:latin typeface="Candara"/>
                <a:ea typeface="Candara"/>
                <a:cs typeface="Candara"/>
                <a:sym typeface="Candara"/>
              </a:defRPr>
            </a:lvl3pPr>
            <a:lvl4pPr indent="-342900" lvl="3" marL="1828800" marR="0" rtl="0" algn="l">
              <a:lnSpc>
                <a:spcPct val="100000"/>
              </a:lnSpc>
              <a:spcBef>
                <a:spcPts val="360"/>
              </a:spcBef>
              <a:spcAft>
                <a:spcPts val="0"/>
              </a:spcAft>
              <a:buClr>
                <a:schemeClr val="accent1"/>
              </a:buClr>
              <a:buSzPts val="1800"/>
              <a:buFont typeface="Noto Sans Symbols"/>
              <a:buChar char="*"/>
              <a:defRPr b="0" i="0" sz="1800" u="none" cap="none" strike="noStrike">
                <a:solidFill>
                  <a:schemeClr val="dk2"/>
                </a:solidFill>
                <a:latin typeface="Candara"/>
                <a:ea typeface="Candara"/>
                <a:cs typeface="Candara"/>
                <a:sym typeface="Candara"/>
              </a:defRPr>
            </a:lvl4pPr>
            <a:lvl5pPr indent="-330200" lvl="4" marL="2286000" marR="0" rtl="0" algn="l">
              <a:lnSpc>
                <a:spcPct val="100000"/>
              </a:lnSpc>
              <a:spcBef>
                <a:spcPts val="320"/>
              </a:spcBef>
              <a:spcAft>
                <a:spcPts val="0"/>
              </a:spcAft>
              <a:buClr>
                <a:schemeClr val="accent1"/>
              </a:buClr>
              <a:buSzPts val="1600"/>
              <a:buFont typeface="Noto Sans Symbols"/>
              <a:buChar char="*"/>
              <a:defRPr b="0" i="0" sz="1600" u="none" cap="none" strike="noStrike">
                <a:solidFill>
                  <a:schemeClr val="dk2"/>
                </a:solidFill>
                <a:latin typeface="Candara"/>
                <a:ea typeface="Candara"/>
                <a:cs typeface="Candara"/>
                <a:sym typeface="Candara"/>
              </a:defRPr>
            </a:lvl5pPr>
            <a:lvl6pPr indent="-317500" lvl="5" marL="27432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6pPr>
            <a:lvl7pPr indent="-317500" lvl="6" marL="32004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7pPr>
            <a:lvl8pPr indent="-317500" lvl="7" marL="36576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8pPr>
            <a:lvl9pPr indent="-317500" lvl="8" marL="4114800" marR="0" rtl="0" algn="l">
              <a:lnSpc>
                <a:spcPct val="100000"/>
              </a:lnSpc>
              <a:spcBef>
                <a:spcPts val="384"/>
              </a:spcBef>
              <a:spcAft>
                <a:spcPts val="0"/>
              </a:spcAft>
              <a:buClr>
                <a:schemeClr val="accent1"/>
              </a:buClr>
              <a:buSzPts val="1400"/>
              <a:buFont typeface="Noto Sans Symbols"/>
              <a:buChar char="●"/>
              <a:defRPr b="0" i="0" sz="1400" u="none" cap="none" strike="noStrike">
                <a:solidFill>
                  <a:schemeClr val="dk2"/>
                </a:solidFill>
                <a:latin typeface="Candara"/>
                <a:ea typeface="Candara"/>
                <a:cs typeface="Candara"/>
                <a:sym typeface="Candara"/>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10.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jp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9.jpg"/><Relationship Id="rId4" Type="http://schemas.openxmlformats.org/officeDocument/2006/relationships/image" Target="../media/image14.jpg"/><Relationship Id="rId5" Type="http://schemas.openxmlformats.org/officeDocument/2006/relationships/image" Target="../media/image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jpg"/><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5.jp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s://www.gov.uk/free-childcare-if-working" TargetMode="External"/><Relationship Id="rId4" Type="http://schemas.openxmlformats.org/officeDocument/2006/relationships/hyperlink" Target="https://www.gov.uk/help-with-childcare-costs/free-childcare-2-year-olds-extra-support" TargetMode="External"/><Relationship Id="rId5" Type="http://schemas.openxmlformats.org/officeDocument/2006/relationships/hyperlink" Target="https://www.gov.uk/help-with-childcare-costs/free-childcare-and-education-for-3-to-4-year-olds" TargetMode="External"/><Relationship Id="rId6" Type="http://schemas.openxmlformats.org/officeDocument/2006/relationships/hyperlink" Target="https://www.gov.uk/employment-support-allowance" TargetMode="External"/><Relationship Id="rId7" Type="http://schemas.openxmlformats.org/officeDocument/2006/relationships/hyperlink" Target="http://www.legislation.gov.uk/ukpga/1999/33/part/VI" TargetMode="External"/><Relationship Id="rId8" Type="http://schemas.openxmlformats.org/officeDocument/2006/relationships/hyperlink" Target="https://www.gov.uk/pension-credit"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s://www.gov.uk/disability-living-allowance-children" TargetMode="External"/><Relationship Id="rId4" Type="http://schemas.openxmlformats.org/officeDocument/2006/relationships/hyperlink" Target="https://www.gov.uk/free-childcare-if-working" TargetMode="External"/><Relationship Id="rId5" Type="http://schemas.openxmlformats.org/officeDocument/2006/relationships/hyperlink" Target="https://www.gov.uk/help-with-childcare-costs/free-childcare-2-year-olds-extra-support" TargetMode="External"/><Relationship Id="rId6" Type="http://schemas.openxmlformats.org/officeDocument/2006/relationships/hyperlink" Target="https://www.gov.uk/help-with-childcare-costs/free-childcare-and-education-for-3-to-4-year-olds"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7.jpg"/><Relationship Id="rId4" Type="http://schemas.openxmlformats.org/officeDocument/2006/relationships/image" Target="../media/image18.jpg"/><Relationship Id="rId5" Type="http://schemas.openxmlformats.org/officeDocument/2006/relationships/image" Target="../media/image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3.jpg"/><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jpg"/><Relationship Id="rId4" Type="http://schemas.openxmlformats.org/officeDocument/2006/relationships/image" Target="../media/image20.jpg"/><Relationship Id="rId5" Type="http://schemas.openxmlformats.org/officeDocument/2006/relationships/image" Target="../media/image1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1" name="Shape 131"/>
        <p:cNvGrpSpPr/>
        <p:nvPr/>
      </p:nvGrpSpPr>
      <p:grpSpPr>
        <a:xfrm>
          <a:off x="0" y="0"/>
          <a:ext cx="0" cy="0"/>
          <a:chOff x="0" y="0"/>
          <a:chExt cx="0" cy="0"/>
        </a:xfrm>
      </p:grpSpPr>
      <p:sp>
        <p:nvSpPr>
          <p:cNvPr id="132" name="Google Shape;132;p1"/>
          <p:cNvSpPr txBox="1"/>
          <p:nvPr>
            <p:ph type="ctrTitle"/>
          </p:nvPr>
        </p:nvSpPr>
        <p:spPr>
          <a:xfrm>
            <a:off x="685800" y="1600200"/>
            <a:ext cx="7772400" cy="1780200"/>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solidFill>
                  <a:srgbClr val="7030A0"/>
                </a:solidFill>
              </a:rPr>
              <a:t>Ladybrook Foundation Stage</a:t>
            </a:r>
            <a:endParaRPr>
              <a:solidFill>
                <a:srgbClr val="7030A0"/>
              </a:solidFill>
            </a:endParaRPr>
          </a:p>
        </p:txBody>
      </p:sp>
      <p:sp>
        <p:nvSpPr>
          <p:cNvPr id="133" name="Google Shape;133;p1"/>
          <p:cNvSpPr txBox="1"/>
          <p:nvPr>
            <p:ph idx="1" type="subTitle"/>
          </p:nvPr>
        </p:nvSpPr>
        <p:spPr>
          <a:xfrm>
            <a:off x="960120" y="3556001"/>
            <a:ext cx="6812280" cy="1473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2000"/>
              <a:buNone/>
            </a:pPr>
            <a:r>
              <a:t/>
            </a:r>
            <a:endParaRPr>
              <a:solidFill>
                <a:srgbClr val="7030A0"/>
              </a:solidFill>
            </a:endParaRPr>
          </a:p>
          <a:p>
            <a:pPr indent="0" lvl="0" marL="0" rtl="0" algn="ctr">
              <a:lnSpc>
                <a:spcPct val="100000"/>
              </a:lnSpc>
              <a:spcBef>
                <a:spcPts val="400"/>
              </a:spcBef>
              <a:spcAft>
                <a:spcPts val="0"/>
              </a:spcAft>
              <a:buSzPts val="2000"/>
              <a:buNone/>
            </a:pPr>
            <a:r>
              <a:rPr lang="en-US">
                <a:solidFill>
                  <a:srgbClr val="7030A0"/>
                </a:solidFill>
              </a:rPr>
              <a:t>Teachers: </a:t>
            </a:r>
            <a:endParaRPr>
              <a:solidFill>
                <a:srgbClr val="7030A0"/>
              </a:solidFill>
            </a:endParaRPr>
          </a:p>
          <a:p>
            <a:pPr indent="0" lvl="0" marL="0" rtl="0" algn="ctr">
              <a:lnSpc>
                <a:spcPct val="100000"/>
              </a:lnSpc>
              <a:spcBef>
                <a:spcPts val="400"/>
              </a:spcBef>
              <a:spcAft>
                <a:spcPts val="0"/>
              </a:spcAft>
              <a:buSzPts val="2000"/>
              <a:buNone/>
            </a:pPr>
            <a:r>
              <a:rPr lang="en-US">
                <a:solidFill>
                  <a:srgbClr val="7030A0"/>
                </a:solidFill>
              </a:rPr>
              <a:t>Miss Woodward and Miss Ridgway-Reception</a:t>
            </a:r>
            <a:endParaRPr>
              <a:solidFill>
                <a:srgbClr val="7030A0"/>
              </a:solidFill>
            </a:endParaRPr>
          </a:p>
          <a:p>
            <a:pPr indent="0" lvl="0" marL="0" rtl="0" algn="ctr">
              <a:lnSpc>
                <a:spcPct val="100000"/>
              </a:lnSpc>
              <a:spcBef>
                <a:spcPts val="400"/>
              </a:spcBef>
              <a:spcAft>
                <a:spcPts val="0"/>
              </a:spcAft>
              <a:buSzPts val="2000"/>
              <a:buNone/>
            </a:pPr>
            <a:r>
              <a:t/>
            </a:r>
            <a:endParaRPr/>
          </a:p>
        </p:txBody>
      </p:sp>
      <p:pic>
        <p:nvPicPr>
          <p:cNvPr id="134" name="Google Shape;134;p1"/>
          <p:cNvPicPr preferRelativeResize="0"/>
          <p:nvPr/>
        </p:nvPicPr>
        <p:blipFill rotWithShape="1">
          <a:blip r:embed="rId3">
            <a:alphaModFix/>
          </a:blip>
          <a:srcRect b="0" l="0" r="0" t="0"/>
          <a:stretch/>
        </p:blipFill>
        <p:spPr>
          <a:xfrm>
            <a:off x="523875" y="376671"/>
            <a:ext cx="2381250" cy="1657350"/>
          </a:xfrm>
          <a:prstGeom prst="rect">
            <a:avLst/>
          </a:prstGeom>
          <a:noFill/>
          <a:ln cap="sq" cmpd="sng" w="38100">
            <a:solidFill>
              <a:srgbClr val="000000"/>
            </a:solidFill>
            <a:prstDash val="solid"/>
            <a:miter lim="8000"/>
            <a:headEnd len="sm" w="sm" type="none"/>
            <a:tailEnd len="sm" w="sm" type="none"/>
          </a:ln>
          <a:effectLst>
            <a:outerShdw blurRad="50800" rotWithShape="0" algn="tl" dir="2700000" dist="38100">
              <a:srgbClr val="000000">
                <a:alpha val="42745"/>
              </a:srgbClr>
            </a:outerShdw>
          </a:effectLst>
        </p:spPr>
      </p:pic>
      <p:pic>
        <p:nvPicPr>
          <p:cNvPr id="135" name="Google Shape;135;p1"/>
          <p:cNvPicPr preferRelativeResize="0"/>
          <p:nvPr/>
        </p:nvPicPr>
        <p:blipFill rotWithShape="1">
          <a:blip r:embed="rId4">
            <a:alphaModFix/>
          </a:blip>
          <a:srcRect b="0" l="0" r="0" t="0"/>
          <a:stretch/>
        </p:blipFill>
        <p:spPr>
          <a:xfrm>
            <a:off x="7093093" y="494866"/>
            <a:ext cx="1489798" cy="1539155"/>
          </a:xfrm>
          <a:prstGeom prst="rect">
            <a:avLst/>
          </a:prstGeom>
          <a:noFill/>
          <a:ln cap="sq" cmpd="sng" w="38100">
            <a:solidFill>
              <a:srgbClr val="000000"/>
            </a:solidFill>
            <a:prstDash val="solid"/>
            <a:miter lim="8000"/>
            <a:headEnd len="sm" w="sm" type="none"/>
            <a:tailEnd len="sm" w="sm" type="none"/>
          </a:ln>
          <a:effectLst>
            <a:outerShdw blurRad="50800" rotWithShape="0" algn="tl" dir="2700000" dist="38100">
              <a:srgbClr val="000000">
                <a:alpha val="42745"/>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400"/>
              <a:buNone/>
            </a:pPr>
            <a:r>
              <a:t/>
            </a:r>
            <a:endParaRPr/>
          </a:p>
          <a:p>
            <a:pPr indent="0" lvl="0" marL="0" rtl="0" algn="l">
              <a:lnSpc>
                <a:spcPct val="100000"/>
              </a:lnSpc>
              <a:spcBef>
                <a:spcPts val="480"/>
              </a:spcBef>
              <a:spcAft>
                <a:spcPts val="0"/>
              </a:spcAft>
              <a:buSzPts val="2400"/>
              <a:buNone/>
            </a:pPr>
            <a:r>
              <a:rPr lang="en-US"/>
              <a:t>We are very pleased to welcome new families to Ladybrook this year, and welcome our nursery families into reception</a:t>
            </a:r>
            <a:endParaRPr/>
          </a:p>
          <a:p>
            <a:pPr indent="0" lvl="0" marL="0" rtl="0" algn="l">
              <a:lnSpc>
                <a:spcPct val="100000"/>
              </a:lnSpc>
              <a:spcBef>
                <a:spcPts val="480"/>
              </a:spcBef>
              <a:spcAft>
                <a:spcPts val="0"/>
              </a:spcAft>
              <a:buSzPts val="2400"/>
              <a:buNone/>
            </a:pPr>
            <a:r>
              <a:t/>
            </a:r>
            <a:endParaRPr/>
          </a:p>
          <a:p>
            <a:pPr indent="0" lvl="0" marL="0" rtl="0" algn="l">
              <a:lnSpc>
                <a:spcPct val="100000"/>
              </a:lnSpc>
              <a:spcBef>
                <a:spcPts val="480"/>
              </a:spcBef>
              <a:spcAft>
                <a:spcPts val="0"/>
              </a:spcAft>
              <a:buSzPts val="2400"/>
              <a:buNone/>
            </a:pPr>
            <a:r>
              <a:rPr lang="en-US"/>
              <a:t>The following slides detail what you need to know to prepare for your child joining our school in September.</a:t>
            </a:r>
            <a:endParaRPr/>
          </a:p>
          <a:p>
            <a:pPr indent="0" lvl="0" marL="0" rtl="0" algn="l">
              <a:lnSpc>
                <a:spcPct val="100000"/>
              </a:lnSpc>
              <a:spcBef>
                <a:spcPts val="480"/>
              </a:spcBef>
              <a:spcAft>
                <a:spcPts val="0"/>
              </a:spcAft>
              <a:buSzPts val="2400"/>
              <a:buNone/>
            </a:pPr>
            <a:r>
              <a:t/>
            </a:r>
            <a:endParaRPr/>
          </a:p>
        </p:txBody>
      </p:sp>
      <p:sp>
        <p:nvSpPr>
          <p:cNvPr id="141" name="Google Shape;141;p2"/>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Welcome to Ladybrook!</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3"/>
          <p:cNvSpPr txBox="1"/>
          <p:nvPr>
            <p:ph idx="1" type="body"/>
          </p:nvPr>
        </p:nvSpPr>
        <p:spPr>
          <a:xfrm>
            <a:off x="244106" y="2704275"/>
            <a:ext cx="7408333" cy="3450696"/>
          </a:xfrm>
          <a:prstGeom prst="rect">
            <a:avLst/>
          </a:prstGeom>
          <a:noFill/>
          <a:ln>
            <a:noFill/>
          </a:ln>
        </p:spPr>
        <p:txBody>
          <a:bodyPr anchorCtr="0" anchor="t" bIns="45700" lIns="91425" spcFirstLastPara="1" rIns="91425" wrap="square" tIns="45700">
            <a:normAutofit fontScale="92500" lnSpcReduction="10000"/>
          </a:bodyPr>
          <a:lstStyle/>
          <a:p>
            <a:pPr indent="-121920" lvl="0" marL="274320" rtl="0" algn="l">
              <a:lnSpc>
                <a:spcPct val="100000"/>
              </a:lnSpc>
              <a:spcBef>
                <a:spcPts val="0"/>
              </a:spcBef>
              <a:spcAft>
                <a:spcPts val="0"/>
              </a:spcAft>
              <a:buSzPct val="108108"/>
              <a:buNone/>
            </a:pPr>
            <a:r>
              <a:t/>
            </a:r>
            <a:endParaRPr/>
          </a:p>
          <a:p>
            <a:pPr indent="-274320" lvl="0" marL="274320" rtl="0" algn="l">
              <a:lnSpc>
                <a:spcPct val="100000"/>
              </a:lnSpc>
              <a:spcBef>
                <a:spcPts val="0"/>
              </a:spcBef>
              <a:spcAft>
                <a:spcPts val="0"/>
              </a:spcAft>
              <a:buSzPct val="108108"/>
              <a:buChar char="*"/>
            </a:pPr>
            <a:r>
              <a:rPr lang="en-US"/>
              <a:t>Grey trousers/skirt/pinafore dress</a:t>
            </a:r>
            <a:endParaRPr/>
          </a:p>
          <a:p>
            <a:pPr indent="-274320" lvl="0" marL="274320" rtl="0" algn="l">
              <a:lnSpc>
                <a:spcPct val="100000"/>
              </a:lnSpc>
              <a:spcBef>
                <a:spcPts val="480"/>
              </a:spcBef>
              <a:spcAft>
                <a:spcPts val="0"/>
              </a:spcAft>
              <a:buSzPct val="117936"/>
              <a:buChar char="*"/>
            </a:pPr>
            <a:r>
              <a:rPr lang="en-US" sz="2200"/>
              <a:t>White or purple polo shirt – logo optional</a:t>
            </a:r>
            <a:endParaRPr sz="2200"/>
          </a:p>
          <a:p>
            <a:pPr indent="-274320" lvl="0" marL="274320" rtl="0" algn="l">
              <a:lnSpc>
                <a:spcPct val="100000"/>
              </a:lnSpc>
              <a:spcBef>
                <a:spcPts val="480"/>
              </a:spcBef>
              <a:spcAft>
                <a:spcPts val="0"/>
              </a:spcAft>
              <a:buSzPct val="108108"/>
              <a:buChar char="*"/>
            </a:pPr>
            <a:r>
              <a:rPr lang="en-US"/>
              <a:t>Purple sweatshirt or cardigan </a:t>
            </a:r>
            <a:r>
              <a:rPr lang="en-US" u="sng"/>
              <a:t>with school logo.</a:t>
            </a:r>
            <a:endParaRPr u="sng"/>
          </a:p>
          <a:p>
            <a:pPr indent="-274320" lvl="0" marL="274320" rtl="0" algn="l">
              <a:lnSpc>
                <a:spcPct val="100000"/>
              </a:lnSpc>
              <a:spcBef>
                <a:spcPts val="480"/>
              </a:spcBef>
              <a:spcAft>
                <a:spcPts val="0"/>
              </a:spcAft>
              <a:buSzPct val="108108"/>
              <a:buChar char="*"/>
            </a:pPr>
            <a:r>
              <a:rPr lang="en-US"/>
              <a:t>Black school shoes/ all black (inc sole) trainers.</a:t>
            </a:r>
            <a:endParaRPr/>
          </a:p>
          <a:p>
            <a:pPr indent="-274320" lvl="0" marL="274320" rtl="0" algn="l">
              <a:lnSpc>
                <a:spcPct val="100000"/>
              </a:lnSpc>
              <a:spcBef>
                <a:spcPts val="480"/>
              </a:spcBef>
              <a:spcAft>
                <a:spcPts val="0"/>
              </a:spcAft>
              <a:buSzPct val="108108"/>
              <a:buChar char="*"/>
            </a:pPr>
            <a:r>
              <a:rPr lang="en-US"/>
              <a:t>Purple fleece (optional)</a:t>
            </a:r>
            <a:endParaRPr/>
          </a:p>
          <a:p>
            <a:pPr indent="-274320" lvl="0" marL="274320" rtl="0" algn="l">
              <a:lnSpc>
                <a:spcPct val="100000"/>
              </a:lnSpc>
              <a:spcBef>
                <a:spcPts val="480"/>
              </a:spcBef>
              <a:spcAft>
                <a:spcPts val="0"/>
              </a:spcAft>
              <a:buSzPct val="108108"/>
              <a:buChar char="*"/>
            </a:pPr>
            <a:r>
              <a:rPr lang="en-US"/>
              <a:t>Black shorts, white T shirt and trainers for PE.</a:t>
            </a:r>
            <a:endParaRPr/>
          </a:p>
          <a:p>
            <a:pPr indent="-274320" lvl="0" marL="274320" rtl="0" algn="l">
              <a:lnSpc>
                <a:spcPct val="100000"/>
              </a:lnSpc>
              <a:spcBef>
                <a:spcPts val="480"/>
              </a:spcBef>
              <a:spcAft>
                <a:spcPts val="0"/>
              </a:spcAft>
              <a:buSzPct val="108108"/>
              <a:buChar char="*"/>
            </a:pPr>
            <a:r>
              <a:rPr lang="en-US"/>
              <a:t>Spare underwear, socks and joggers. </a:t>
            </a:r>
            <a:endParaRPr/>
          </a:p>
          <a:p>
            <a:pPr indent="-274320" lvl="0" marL="274320" rtl="0" algn="l">
              <a:lnSpc>
                <a:spcPct val="100000"/>
              </a:lnSpc>
              <a:spcBef>
                <a:spcPts val="480"/>
              </a:spcBef>
              <a:spcAft>
                <a:spcPts val="0"/>
              </a:spcAft>
              <a:buSzPct val="108108"/>
              <a:buChar char="*"/>
            </a:pPr>
            <a:r>
              <a:rPr lang="en-US"/>
              <a:t>School book bag </a:t>
            </a:r>
            <a:r>
              <a:rPr lang="en-US" u="sng"/>
              <a:t>with school logo.</a:t>
            </a:r>
            <a:endParaRPr/>
          </a:p>
        </p:txBody>
      </p:sp>
      <p:sp>
        <p:nvSpPr>
          <p:cNvPr id="147" name="Google Shape;147;p3"/>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Reception School Uniform</a:t>
            </a:r>
            <a:endParaRPr/>
          </a:p>
        </p:txBody>
      </p:sp>
      <p:pic>
        <p:nvPicPr>
          <p:cNvPr id="148" name="Google Shape;148;p3"/>
          <p:cNvPicPr preferRelativeResize="0"/>
          <p:nvPr/>
        </p:nvPicPr>
        <p:blipFill rotWithShape="1">
          <a:blip r:embed="rId3">
            <a:alphaModFix/>
          </a:blip>
          <a:srcRect b="0" l="0" r="0" t="0"/>
          <a:stretch/>
        </p:blipFill>
        <p:spPr>
          <a:xfrm rot="10800000">
            <a:off x="6988412" y="5233850"/>
            <a:ext cx="2155587" cy="1610037"/>
          </a:xfrm>
          <a:prstGeom prst="rect">
            <a:avLst/>
          </a:prstGeom>
          <a:noFill/>
          <a:ln>
            <a:noFill/>
          </a:ln>
        </p:spPr>
      </p:pic>
      <p:pic>
        <p:nvPicPr>
          <p:cNvPr id="149" name="Google Shape;149;p3"/>
          <p:cNvPicPr preferRelativeResize="0"/>
          <p:nvPr/>
        </p:nvPicPr>
        <p:blipFill rotWithShape="1">
          <a:blip r:embed="rId4">
            <a:alphaModFix/>
          </a:blip>
          <a:srcRect b="0" l="0" r="0" t="0"/>
          <a:stretch/>
        </p:blipFill>
        <p:spPr>
          <a:xfrm>
            <a:off x="6988412" y="2704276"/>
            <a:ext cx="2155588" cy="161003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4"/>
          <p:cNvSpPr txBox="1"/>
          <p:nvPr>
            <p:ph idx="1" type="body"/>
          </p:nvPr>
        </p:nvSpPr>
        <p:spPr>
          <a:xfrm>
            <a:off x="872067" y="1685581"/>
            <a:ext cx="7408333" cy="4440582"/>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SzPts val="2400"/>
              <a:buNone/>
            </a:pPr>
            <a:r>
              <a:rPr lang="en-US" u="sng"/>
              <a:t>Why do children start part time?</a:t>
            </a:r>
            <a:endParaRPr/>
          </a:p>
          <a:p>
            <a:pPr indent="-274320" lvl="0" marL="274320" rtl="0" algn="l">
              <a:lnSpc>
                <a:spcPct val="100000"/>
              </a:lnSpc>
              <a:spcBef>
                <a:spcPts val="480"/>
              </a:spcBef>
              <a:spcAft>
                <a:spcPts val="0"/>
              </a:spcAft>
              <a:buSzPts val="2400"/>
              <a:buChar char="*"/>
            </a:pPr>
            <a:r>
              <a:rPr lang="en-US"/>
              <a:t>To help children learn the routines and expectations in a smaller group.</a:t>
            </a:r>
            <a:endParaRPr/>
          </a:p>
          <a:p>
            <a:pPr indent="-274320" lvl="0" marL="274320" rtl="0" algn="l">
              <a:lnSpc>
                <a:spcPct val="100000"/>
              </a:lnSpc>
              <a:spcBef>
                <a:spcPts val="480"/>
              </a:spcBef>
              <a:spcAft>
                <a:spcPts val="0"/>
              </a:spcAft>
              <a:buSzPts val="2400"/>
              <a:buChar char="*"/>
            </a:pPr>
            <a:r>
              <a:rPr lang="en-US"/>
              <a:t>To support the children at lunchtimes.</a:t>
            </a:r>
            <a:endParaRPr/>
          </a:p>
          <a:p>
            <a:pPr indent="-274320" lvl="0" marL="274320" rtl="0" algn="l">
              <a:lnSpc>
                <a:spcPct val="100000"/>
              </a:lnSpc>
              <a:spcBef>
                <a:spcPts val="480"/>
              </a:spcBef>
              <a:spcAft>
                <a:spcPts val="0"/>
              </a:spcAft>
              <a:buSzPts val="2400"/>
              <a:buChar char="*"/>
            </a:pPr>
            <a:r>
              <a:rPr lang="en-US"/>
              <a:t>To complete baseline assessments.</a:t>
            </a:r>
            <a:endParaRPr/>
          </a:p>
        </p:txBody>
      </p:sp>
      <p:sp>
        <p:nvSpPr>
          <p:cNvPr id="155" name="Google Shape;155;p4"/>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Induction </a:t>
            </a:r>
            <a:endParaRPr/>
          </a:p>
        </p:txBody>
      </p:sp>
      <p:pic>
        <p:nvPicPr>
          <p:cNvPr id="156" name="Google Shape;156;p4"/>
          <p:cNvPicPr preferRelativeResize="0"/>
          <p:nvPr/>
        </p:nvPicPr>
        <p:blipFill rotWithShape="1">
          <a:blip r:embed="rId3">
            <a:alphaModFix/>
          </a:blip>
          <a:srcRect b="0" l="0" r="0" t="0"/>
          <a:stretch/>
        </p:blipFill>
        <p:spPr>
          <a:xfrm rot="10800000">
            <a:off x="6382764" y="4240918"/>
            <a:ext cx="2595153" cy="1938762"/>
          </a:xfrm>
          <a:prstGeom prst="rect">
            <a:avLst/>
          </a:prstGeom>
          <a:noFill/>
          <a:ln>
            <a:noFill/>
          </a:ln>
        </p:spPr>
      </p:pic>
      <p:pic>
        <p:nvPicPr>
          <p:cNvPr id="157" name="Google Shape;157;p4"/>
          <p:cNvPicPr preferRelativeResize="0"/>
          <p:nvPr/>
        </p:nvPicPr>
        <p:blipFill rotWithShape="1">
          <a:blip r:embed="rId4">
            <a:alphaModFix/>
          </a:blip>
          <a:srcRect b="0" l="0" r="0" t="0"/>
          <a:stretch/>
        </p:blipFill>
        <p:spPr>
          <a:xfrm>
            <a:off x="3636124" y="4253929"/>
            <a:ext cx="2577737" cy="1925751"/>
          </a:xfrm>
          <a:prstGeom prst="rect">
            <a:avLst/>
          </a:prstGeom>
          <a:noFill/>
          <a:ln>
            <a:noFill/>
          </a:ln>
        </p:spPr>
      </p:pic>
      <p:pic>
        <p:nvPicPr>
          <p:cNvPr id="158" name="Google Shape;158;p4"/>
          <p:cNvPicPr preferRelativeResize="0"/>
          <p:nvPr/>
        </p:nvPicPr>
        <p:blipFill rotWithShape="1">
          <a:blip r:embed="rId5">
            <a:alphaModFix/>
          </a:blip>
          <a:srcRect b="0" l="0" r="0" t="0"/>
          <a:stretch/>
        </p:blipFill>
        <p:spPr>
          <a:xfrm rot="10800000">
            <a:off x="872067" y="4247424"/>
            <a:ext cx="2595154" cy="1938762"/>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5"/>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00000"/>
              </a:lnSpc>
              <a:spcBef>
                <a:spcPts val="0"/>
              </a:spcBef>
              <a:spcAft>
                <a:spcPts val="0"/>
              </a:spcAft>
              <a:buSzPts val="2400"/>
              <a:buNone/>
            </a:pPr>
            <a:r>
              <a:rPr lang="en-US">
                <a:latin typeface="Noto Sans Symbols"/>
                <a:ea typeface="Noto Sans Symbols"/>
                <a:cs typeface="Noto Sans Symbols"/>
                <a:sym typeface="Noto Sans Symbols"/>
              </a:rPr>
              <a:t>•</a:t>
            </a:r>
            <a:r>
              <a:rPr lang="en-US"/>
              <a:t>Please encourage independence skills over the summer e.g. putting coats and shoes on by themselves.</a:t>
            </a:r>
            <a:endParaRPr/>
          </a:p>
          <a:p>
            <a:pPr indent="0" lvl="0" marL="0" rtl="0" algn="l">
              <a:lnSpc>
                <a:spcPct val="100000"/>
              </a:lnSpc>
              <a:spcBef>
                <a:spcPts val="480"/>
              </a:spcBef>
              <a:spcAft>
                <a:spcPts val="0"/>
              </a:spcAft>
              <a:buSzPts val="2400"/>
              <a:buNone/>
            </a:pPr>
            <a:r>
              <a:rPr lang="en-US">
                <a:latin typeface="Noto Sans Symbols"/>
                <a:ea typeface="Noto Sans Symbols"/>
                <a:cs typeface="Noto Sans Symbols"/>
                <a:sym typeface="Noto Sans Symbols"/>
              </a:rPr>
              <a:t>•</a:t>
            </a:r>
            <a:r>
              <a:rPr lang="en-US"/>
              <a:t>In the mornings, Reception staff meet the children and bring them into the cloakroom to take their coats off and go into the classroom. Please can adults stay outside and we can support the children in the locker area.</a:t>
            </a:r>
            <a:endParaRPr/>
          </a:p>
          <a:p>
            <a:pPr indent="0" lvl="0" marL="0" rtl="0" algn="l">
              <a:lnSpc>
                <a:spcPct val="100000"/>
              </a:lnSpc>
              <a:spcBef>
                <a:spcPts val="480"/>
              </a:spcBef>
              <a:spcAft>
                <a:spcPts val="0"/>
              </a:spcAft>
              <a:buSzPts val="2400"/>
              <a:buNone/>
            </a:pPr>
            <a:r>
              <a:rPr lang="en-US">
                <a:latin typeface="Noto Sans Symbols"/>
                <a:ea typeface="Noto Sans Symbols"/>
                <a:cs typeface="Noto Sans Symbols"/>
                <a:sym typeface="Noto Sans Symbols"/>
              </a:rPr>
              <a:t>•</a:t>
            </a:r>
            <a:r>
              <a:rPr lang="en-US"/>
              <a:t>If your child is upset about separating from you, please bring them to a member of staff.</a:t>
            </a:r>
            <a:endParaRPr/>
          </a:p>
        </p:txBody>
      </p:sp>
      <p:sp>
        <p:nvSpPr>
          <p:cNvPr id="164" name="Google Shape;164;p5"/>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Settling In…</a:t>
            </a:r>
            <a:endParaRPr/>
          </a:p>
        </p:txBody>
      </p:sp>
      <p:pic>
        <p:nvPicPr>
          <p:cNvPr id="165" name="Google Shape;165;p5"/>
          <p:cNvPicPr preferRelativeResize="0"/>
          <p:nvPr/>
        </p:nvPicPr>
        <p:blipFill rotWithShape="1">
          <a:blip r:embed="rId3">
            <a:alphaModFix/>
          </a:blip>
          <a:srcRect b="0" l="0" r="0" t="0"/>
          <a:stretch/>
        </p:blipFill>
        <p:spPr>
          <a:xfrm>
            <a:off x="6114820" y="338327"/>
            <a:ext cx="2715941" cy="202857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6"/>
          <p:cNvSpPr txBox="1"/>
          <p:nvPr>
            <p:ph idx="1" type="body"/>
          </p:nvPr>
        </p:nvSpPr>
        <p:spPr>
          <a:xfrm>
            <a:off x="872067" y="2675467"/>
            <a:ext cx="7408333" cy="3760844"/>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100000"/>
              </a:lnSpc>
              <a:spcBef>
                <a:spcPts val="0"/>
              </a:spcBef>
              <a:spcAft>
                <a:spcPts val="0"/>
              </a:spcAft>
              <a:buSzPct val="100000"/>
              <a:buNone/>
            </a:pPr>
            <a:r>
              <a:rPr lang="en-US"/>
              <a:t>Can your child:</a:t>
            </a:r>
            <a:endParaRPr/>
          </a:p>
          <a:p>
            <a:pPr indent="-251460" lvl="0" marL="274320" rtl="0" algn="l">
              <a:lnSpc>
                <a:spcPct val="100000"/>
              </a:lnSpc>
              <a:spcBef>
                <a:spcPts val="408"/>
              </a:spcBef>
              <a:spcAft>
                <a:spcPts val="0"/>
              </a:spcAft>
              <a:buSzPct val="100000"/>
              <a:buChar char="*"/>
            </a:pPr>
            <a:r>
              <a:rPr lang="en-US"/>
              <a:t>Put their own coat on?</a:t>
            </a:r>
            <a:endParaRPr/>
          </a:p>
          <a:p>
            <a:pPr indent="-251460" lvl="0" marL="274320" rtl="0" algn="l">
              <a:lnSpc>
                <a:spcPct val="100000"/>
              </a:lnSpc>
              <a:spcBef>
                <a:spcPts val="408"/>
              </a:spcBef>
              <a:spcAft>
                <a:spcPts val="0"/>
              </a:spcAft>
              <a:buSzPct val="100000"/>
              <a:buChar char="*"/>
            </a:pPr>
            <a:r>
              <a:rPr lang="en-US"/>
              <a:t>Can they get dressed and undressed independently?</a:t>
            </a:r>
            <a:endParaRPr/>
          </a:p>
          <a:p>
            <a:pPr indent="-251460" lvl="0" marL="274320" rtl="0" algn="l">
              <a:lnSpc>
                <a:spcPct val="100000"/>
              </a:lnSpc>
              <a:spcBef>
                <a:spcPts val="408"/>
              </a:spcBef>
              <a:spcAft>
                <a:spcPts val="0"/>
              </a:spcAft>
              <a:buSzPct val="100000"/>
              <a:buChar char="*"/>
            </a:pPr>
            <a:r>
              <a:rPr lang="en-US"/>
              <a:t>Can they take off and put their own shoes on?</a:t>
            </a:r>
            <a:endParaRPr/>
          </a:p>
          <a:p>
            <a:pPr indent="-251460" lvl="0" marL="274320" rtl="0" algn="l">
              <a:lnSpc>
                <a:spcPct val="100000"/>
              </a:lnSpc>
              <a:spcBef>
                <a:spcPts val="408"/>
              </a:spcBef>
              <a:spcAft>
                <a:spcPts val="0"/>
              </a:spcAft>
              <a:buSzPct val="100000"/>
              <a:buChar char="*"/>
            </a:pPr>
            <a:r>
              <a:rPr lang="en-US"/>
              <a:t>Go to the toilet independently?</a:t>
            </a:r>
            <a:endParaRPr/>
          </a:p>
          <a:p>
            <a:pPr indent="-251460" lvl="0" marL="274320" rtl="0" algn="l">
              <a:lnSpc>
                <a:spcPct val="100000"/>
              </a:lnSpc>
              <a:spcBef>
                <a:spcPts val="408"/>
              </a:spcBef>
              <a:spcAft>
                <a:spcPts val="0"/>
              </a:spcAft>
              <a:buSzPct val="100000"/>
              <a:buChar char="*"/>
            </a:pPr>
            <a:r>
              <a:rPr lang="en-US"/>
              <a:t>Eat using cutlery?</a:t>
            </a:r>
            <a:endParaRPr/>
          </a:p>
          <a:p>
            <a:pPr indent="-251460" lvl="0" marL="274320" rtl="0" algn="l">
              <a:lnSpc>
                <a:spcPct val="100000"/>
              </a:lnSpc>
              <a:spcBef>
                <a:spcPts val="408"/>
              </a:spcBef>
              <a:spcAft>
                <a:spcPts val="0"/>
              </a:spcAft>
              <a:buSzPct val="100000"/>
              <a:buChar char="*"/>
            </a:pPr>
            <a:r>
              <a:rPr lang="en-US"/>
              <a:t>Understand and follow an instruction?</a:t>
            </a:r>
            <a:endParaRPr/>
          </a:p>
          <a:p>
            <a:pPr indent="-251460" lvl="0" marL="274320" rtl="0" algn="l">
              <a:lnSpc>
                <a:spcPct val="100000"/>
              </a:lnSpc>
              <a:spcBef>
                <a:spcPts val="408"/>
              </a:spcBef>
              <a:spcAft>
                <a:spcPts val="0"/>
              </a:spcAft>
              <a:buSzPct val="100000"/>
              <a:buChar char="*"/>
            </a:pPr>
            <a:r>
              <a:rPr lang="en-US"/>
              <a:t>Speak in sentences?</a:t>
            </a:r>
            <a:endParaRPr/>
          </a:p>
          <a:p>
            <a:pPr indent="-251460" lvl="0" marL="274320" rtl="0" algn="l">
              <a:lnSpc>
                <a:spcPct val="100000"/>
              </a:lnSpc>
              <a:spcBef>
                <a:spcPts val="408"/>
              </a:spcBef>
              <a:spcAft>
                <a:spcPts val="0"/>
              </a:spcAft>
              <a:buSzPct val="100000"/>
              <a:buChar char="*"/>
            </a:pPr>
            <a:r>
              <a:rPr lang="en-US"/>
              <a:t>Share and take turns?</a:t>
            </a:r>
            <a:endParaRPr/>
          </a:p>
          <a:p>
            <a:pPr indent="-251460" lvl="0" marL="274320" rtl="0" algn="l">
              <a:lnSpc>
                <a:spcPct val="100000"/>
              </a:lnSpc>
              <a:spcBef>
                <a:spcPts val="408"/>
              </a:spcBef>
              <a:spcAft>
                <a:spcPts val="0"/>
              </a:spcAft>
              <a:buSzPct val="100000"/>
              <a:buChar char="*"/>
            </a:pPr>
            <a:r>
              <a:rPr lang="en-US"/>
              <a:t>Write their name?</a:t>
            </a:r>
            <a:endParaRPr/>
          </a:p>
          <a:p>
            <a:pPr indent="-251460" lvl="0" marL="274320" rtl="0" algn="l">
              <a:lnSpc>
                <a:spcPct val="100000"/>
              </a:lnSpc>
              <a:spcBef>
                <a:spcPts val="408"/>
              </a:spcBef>
              <a:spcAft>
                <a:spcPts val="0"/>
              </a:spcAft>
              <a:buSzPct val="100000"/>
              <a:buChar char="*"/>
            </a:pPr>
            <a:r>
              <a:rPr lang="en-US"/>
              <a:t>Recognise a few letter sounds? </a:t>
            </a:r>
            <a:endParaRPr/>
          </a:p>
          <a:p>
            <a:pPr indent="-251460" lvl="0" marL="274320" rtl="0" algn="l">
              <a:lnSpc>
                <a:spcPct val="100000"/>
              </a:lnSpc>
              <a:spcBef>
                <a:spcPts val="408"/>
              </a:spcBef>
              <a:spcAft>
                <a:spcPts val="0"/>
              </a:spcAft>
              <a:buSzPct val="100000"/>
              <a:buChar char="*"/>
            </a:pPr>
            <a:r>
              <a:rPr lang="en-US"/>
              <a:t>Count out a small set of objects?</a:t>
            </a:r>
            <a:endParaRPr/>
          </a:p>
          <a:p>
            <a:pPr indent="-144780" lvl="0" marL="274320" rtl="0" algn="l">
              <a:lnSpc>
                <a:spcPct val="100000"/>
              </a:lnSpc>
              <a:spcBef>
                <a:spcPts val="408"/>
              </a:spcBef>
              <a:spcAft>
                <a:spcPts val="0"/>
              </a:spcAft>
              <a:buSzPct val="100000"/>
              <a:buNone/>
            </a:pPr>
            <a:r>
              <a:t/>
            </a:r>
            <a:endParaRPr/>
          </a:p>
          <a:p>
            <a:pPr indent="-144780" lvl="0" marL="274320" rtl="0" algn="l">
              <a:lnSpc>
                <a:spcPct val="100000"/>
              </a:lnSpc>
              <a:spcBef>
                <a:spcPts val="408"/>
              </a:spcBef>
              <a:spcAft>
                <a:spcPts val="0"/>
              </a:spcAft>
              <a:buSzPct val="100000"/>
              <a:buNone/>
            </a:pPr>
            <a:r>
              <a:t/>
            </a:r>
            <a:endParaRPr/>
          </a:p>
        </p:txBody>
      </p:sp>
      <p:sp>
        <p:nvSpPr>
          <p:cNvPr id="171" name="Google Shape;171;p6"/>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rgbClr val="FFFFFF"/>
              </a:buClr>
              <a:buSzPct val="100000"/>
              <a:buFont typeface="Candara"/>
              <a:buNone/>
            </a:pPr>
            <a:r>
              <a:rPr lang="en-US"/>
              <a:t>Is your child ready for starting school?</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7"/>
          <p:cNvSpPr txBox="1"/>
          <p:nvPr>
            <p:ph idx="1" type="body"/>
          </p:nvPr>
        </p:nvSpPr>
        <p:spPr>
          <a:xfrm>
            <a:off x="239697" y="2675467"/>
            <a:ext cx="8611340" cy="3450696"/>
          </a:xfrm>
          <a:prstGeom prst="rect">
            <a:avLst/>
          </a:prstGeom>
          <a:noFill/>
          <a:ln>
            <a:noFill/>
          </a:ln>
        </p:spPr>
        <p:txBody>
          <a:bodyPr anchorCtr="0" anchor="t" bIns="45700" lIns="91425" spcFirstLastPara="1" rIns="91425" wrap="square" tIns="45700">
            <a:normAutofit lnSpcReduction="10000"/>
          </a:bodyPr>
          <a:lstStyle/>
          <a:p>
            <a:pPr indent="-274320" lvl="0" marL="274320" rtl="0" algn="l">
              <a:lnSpc>
                <a:spcPct val="100000"/>
              </a:lnSpc>
              <a:spcBef>
                <a:spcPts val="0"/>
              </a:spcBef>
              <a:spcAft>
                <a:spcPts val="0"/>
              </a:spcAft>
              <a:buSzPts val="2400"/>
              <a:buChar char="*"/>
            </a:pPr>
            <a:r>
              <a:rPr lang="en-US"/>
              <a:t>All children from reception to year 2 are entitled to a feree school dinner</a:t>
            </a:r>
            <a:endParaRPr/>
          </a:p>
          <a:p>
            <a:pPr indent="-274320" lvl="0" marL="274320" rtl="0" algn="l">
              <a:lnSpc>
                <a:spcPct val="100000"/>
              </a:lnSpc>
              <a:spcBef>
                <a:spcPts val="0"/>
              </a:spcBef>
              <a:spcAft>
                <a:spcPts val="0"/>
              </a:spcAft>
              <a:buSzPts val="2400"/>
              <a:buChar char="*"/>
            </a:pPr>
            <a:r>
              <a:rPr lang="en-US"/>
              <a:t>Reception children will go to the main school hall</a:t>
            </a:r>
            <a:endParaRPr/>
          </a:p>
          <a:p>
            <a:pPr indent="-274320" lvl="0" marL="274320" rtl="0" algn="l">
              <a:lnSpc>
                <a:spcPct val="100000"/>
              </a:lnSpc>
              <a:spcBef>
                <a:spcPts val="480"/>
              </a:spcBef>
              <a:spcAft>
                <a:spcPts val="0"/>
              </a:spcAft>
              <a:buSzPts val="2400"/>
              <a:buChar char="*"/>
            </a:pPr>
            <a:r>
              <a:rPr lang="en-US"/>
              <a:t>Try them with the school dinners they can always change to packed lunch if needed. We will communicate with you. </a:t>
            </a:r>
            <a:endParaRPr/>
          </a:p>
          <a:p>
            <a:pPr indent="-274320" lvl="0" marL="274320" rtl="0" algn="l">
              <a:lnSpc>
                <a:spcPct val="100000"/>
              </a:lnSpc>
              <a:spcBef>
                <a:spcPts val="480"/>
              </a:spcBef>
              <a:spcAft>
                <a:spcPts val="0"/>
              </a:spcAft>
              <a:buSzPts val="2400"/>
              <a:buChar char="*"/>
            </a:pPr>
            <a:r>
              <a:rPr lang="en-US"/>
              <a:t>Please select meal choices (on paper in pack then via Parent Pay)</a:t>
            </a:r>
            <a:endParaRPr/>
          </a:p>
          <a:p>
            <a:pPr indent="-236220" lvl="0" marL="274320" rtl="0" algn="l">
              <a:lnSpc>
                <a:spcPct val="100000"/>
              </a:lnSpc>
              <a:spcBef>
                <a:spcPts val="480"/>
              </a:spcBef>
              <a:spcAft>
                <a:spcPts val="0"/>
              </a:spcAft>
              <a:buSzPts val="1800"/>
              <a:buChar char="*"/>
            </a:pPr>
            <a:r>
              <a:rPr lang="en-US"/>
              <a:t>Lunches need to be chosen by the Thursday for the following week. </a:t>
            </a:r>
            <a:endParaRPr/>
          </a:p>
        </p:txBody>
      </p:sp>
      <p:sp>
        <p:nvSpPr>
          <p:cNvPr id="177" name="Google Shape;177;p7"/>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Lunch times…</a:t>
            </a:r>
            <a:endParaRPr/>
          </a:p>
        </p:txBody>
      </p:sp>
      <p:pic>
        <p:nvPicPr>
          <p:cNvPr id="178" name="Google Shape;178;p7"/>
          <p:cNvPicPr preferRelativeResize="0"/>
          <p:nvPr/>
        </p:nvPicPr>
        <p:blipFill rotWithShape="1">
          <a:blip r:embed="rId3">
            <a:alphaModFix/>
          </a:blip>
          <a:srcRect b="0" l="0" r="0" t="0"/>
          <a:stretch/>
        </p:blipFill>
        <p:spPr>
          <a:xfrm rot="5400000">
            <a:off x="6807854" y="497675"/>
            <a:ext cx="2151161" cy="1606731"/>
          </a:xfrm>
          <a:prstGeom prst="rect">
            <a:avLst/>
          </a:prstGeom>
          <a:noFill/>
          <a:ln>
            <a:noFill/>
          </a:ln>
        </p:spPr>
      </p:pic>
      <p:pic>
        <p:nvPicPr>
          <p:cNvPr id="179" name="Google Shape;179;p7"/>
          <p:cNvPicPr preferRelativeResize="0"/>
          <p:nvPr/>
        </p:nvPicPr>
        <p:blipFill rotWithShape="1">
          <a:blip r:embed="rId4">
            <a:alphaModFix/>
          </a:blip>
          <a:srcRect b="0" l="0" r="0" t="0"/>
          <a:stretch/>
        </p:blipFill>
        <p:spPr>
          <a:xfrm rot="5400000">
            <a:off x="99490" y="471899"/>
            <a:ext cx="2050606" cy="15316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8"/>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p>
            <a:pPr indent="-274320" lvl="0" marL="274320" rtl="0" algn="l">
              <a:lnSpc>
                <a:spcPct val="100000"/>
              </a:lnSpc>
              <a:spcBef>
                <a:spcPts val="0"/>
              </a:spcBef>
              <a:spcAft>
                <a:spcPts val="0"/>
              </a:spcAft>
              <a:buSzPts val="2400"/>
              <a:buChar char="*"/>
            </a:pPr>
            <a:r>
              <a:rPr lang="en-US"/>
              <a:t>We provide milk and water, fresh fruit and other healthy snacks in the mornings. </a:t>
            </a:r>
            <a:endParaRPr/>
          </a:p>
          <a:p>
            <a:pPr indent="-274320" lvl="0" marL="274320" rtl="0" algn="l">
              <a:lnSpc>
                <a:spcPct val="100000"/>
              </a:lnSpc>
              <a:spcBef>
                <a:spcPts val="480"/>
              </a:spcBef>
              <a:spcAft>
                <a:spcPts val="0"/>
              </a:spcAft>
              <a:buSzPts val="2400"/>
              <a:buChar char="*"/>
            </a:pPr>
            <a:r>
              <a:rPr lang="en-US"/>
              <a:t>Children do need a water bottle every day, filled at home with water not juice please. We provide fruit at snack time.</a:t>
            </a:r>
            <a:endParaRPr/>
          </a:p>
          <a:p>
            <a:pPr indent="-274320" lvl="0" marL="274320" rtl="0" algn="l">
              <a:lnSpc>
                <a:spcPct val="100000"/>
              </a:lnSpc>
              <a:spcBef>
                <a:spcPts val="480"/>
              </a:spcBef>
              <a:spcAft>
                <a:spcPts val="0"/>
              </a:spcAft>
              <a:buSzPts val="2400"/>
              <a:buChar char="*"/>
            </a:pPr>
            <a:r>
              <a:rPr lang="en-US"/>
              <a:t>We ask you to make a contribution of £25.00 to cover the whole year for snacks as well as other resources. </a:t>
            </a:r>
            <a:r>
              <a:rPr b="1" lang="en-US"/>
              <a:t>Children are entitled to free milk until they are 5.</a:t>
            </a:r>
            <a:endParaRPr/>
          </a:p>
        </p:txBody>
      </p:sp>
      <p:sp>
        <p:nvSpPr>
          <p:cNvPr id="185" name="Google Shape;185;p8"/>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Snack times…</a:t>
            </a:r>
            <a:endParaRPr/>
          </a:p>
        </p:txBody>
      </p:sp>
      <p:pic>
        <p:nvPicPr>
          <p:cNvPr descr="C:\Users\ruth.griffiths.LADYBROOK.006\Local Settings\Temporary Internet Files\Content.IE5\X38W2WHA\170px-Fruits_Luc_Viatour[1].jpg" id="186" name="Google Shape;186;p8"/>
          <p:cNvPicPr preferRelativeResize="0"/>
          <p:nvPr/>
        </p:nvPicPr>
        <p:blipFill rotWithShape="1">
          <a:blip r:embed="rId3">
            <a:alphaModFix/>
          </a:blip>
          <a:srcRect b="0" l="0" r="0" t="0"/>
          <a:stretch/>
        </p:blipFill>
        <p:spPr>
          <a:xfrm>
            <a:off x="696686" y="336408"/>
            <a:ext cx="935380" cy="1408572"/>
          </a:xfrm>
          <a:prstGeom prst="rect">
            <a:avLst/>
          </a:prstGeom>
          <a:noFill/>
          <a:ln>
            <a:noFill/>
          </a:ln>
        </p:spPr>
      </p:pic>
      <p:pic>
        <p:nvPicPr>
          <p:cNvPr id="187" name="Google Shape;187;p8"/>
          <p:cNvPicPr preferRelativeResize="0"/>
          <p:nvPr/>
        </p:nvPicPr>
        <p:blipFill rotWithShape="1">
          <a:blip r:embed="rId4">
            <a:alphaModFix/>
          </a:blip>
          <a:srcRect b="0" l="0" r="0" t="0"/>
          <a:stretch/>
        </p:blipFill>
        <p:spPr>
          <a:xfrm>
            <a:off x="6531428" y="338328"/>
            <a:ext cx="2368731" cy="176923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9"/>
          <p:cNvSpPr txBox="1"/>
          <p:nvPr>
            <p:ph idx="1" type="body"/>
          </p:nvPr>
        </p:nvSpPr>
        <p:spPr>
          <a:xfrm>
            <a:off x="145279" y="2041864"/>
            <a:ext cx="8853442" cy="4119239"/>
          </a:xfrm>
          <a:prstGeom prst="rect">
            <a:avLst/>
          </a:prstGeom>
          <a:noFill/>
          <a:ln>
            <a:noFill/>
          </a:ln>
        </p:spPr>
        <p:txBody>
          <a:bodyPr anchorCtr="0" anchor="t" bIns="45700" lIns="91425" spcFirstLastPara="1" rIns="91425" wrap="square" tIns="45700">
            <a:noAutofit/>
          </a:bodyPr>
          <a:lstStyle/>
          <a:p>
            <a:pPr indent="0" lvl="0" marL="114300" rtl="0" algn="l">
              <a:lnSpc>
                <a:spcPct val="100000"/>
              </a:lnSpc>
              <a:spcBef>
                <a:spcPts val="360"/>
              </a:spcBef>
              <a:spcAft>
                <a:spcPts val="0"/>
              </a:spcAft>
              <a:buSzPts val="1800"/>
              <a:buNone/>
            </a:pPr>
            <a:r>
              <a:rPr b="1" lang="en-US" sz="1600">
                <a:solidFill>
                  <a:srgbClr val="7030A0"/>
                </a:solidFill>
                <a:latin typeface="Arial"/>
                <a:ea typeface="Arial"/>
                <a:cs typeface="Arial"/>
                <a:sym typeface="Arial"/>
              </a:rPr>
              <a:t>E</a:t>
            </a:r>
            <a:r>
              <a:rPr b="1" i="0" lang="en-US" sz="1600">
                <a:solidFill>
                  <a:srgbClr val="7030A0"/>
                </a:solidFill>
                <a:latin typeface="Arial"/>
                <a:ea typeface="Arial"/>
                <a:cs typeface="Arial"/>
                <a:sym typeface="Arial"/>
              </a:rPr>
              <a:t>arly years pupil premium</a:t>
            </a:r>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Your child’s early years education provider could get up to £570 per year to help with your child’s education. This will be paid directly to school</a:t>
            </a:r>
            <a:endParaRPr/>
          </a:p>
          <a:p>
            <a:pPr indent="0" lvl="0" marL="114300" rtl="0" algn="l">
              <a:lnSpc>
                <a:spcPct val="100000"/>
              </a:lnSpc>
              <a:spcBef>
                <a:spcPts val="360"/>
              </a:spcBef>
              <a:spcAft>
                <a:spcPts val="0"/>
              </a:spcAft>
              <a:buSzPts val="1800"/>
              <a:buNone/>
            </a:pPr>
            <a:r>
              <a:rPr b="1" i="0" lang="en-US" sz="1600">
                <a:solidFill>
                  <a:srgbClr val="7030A0"/>
                </a:solidFill>
                <a:latin typeface="Arial"/>
                <a:ea typeface="Arial"/>
                <a:cs typeface="Arial"/>
                <a:sym typeface="Arial"/>
              </a:rPr>
              <a:t>Who can apply</a:t>
            </a:r>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You can apply for early years pupil premium if you get any of the following: </a:t>
            </a:r>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30 hours of </a:t>
            </a:r>
            <a:r>
              <a:rPr b="0" i="0" lang="en-US" sz="1600" u="sng">
                <a:solidFill>
                  <a:srgbClr val="7030A0"/>
                </a:solidFill>
                <a:latin typeface="Arial"/>
                <a:ea typeface="Arial"/>
                <a:cs typeface="Arial"/>
                <a:sym typeface="Arial"/>
                <a:hlinkClick r:id="rId3">
                  <a:extLst>
                    <a:ext uri="{A12FA001-AC4F-418D-AE19-62706E023703}">
                      <ahyp:hlinkClr val="tx"/>
                    </a:ext>
                  </a:extLst>
                </a:hlinkClick>
              </a:rPr>
              <a:t>Free Childcare for Working Parents</a:t>
            </a:r>
            <a:endParaRPr b="0" i="0" sz="1600">
              <a:solidFill>
                <a:srgbClr val="7030A0"/>
              </a:solidFill>
              <a:latin typeface="Arial"/>
              <a:ea typeface="Arial"/>
              <a:cs typeface="Arial"/>
              <a:sym typeface="Arial"/>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15 hours of </a:t>
            </a:r>
            <a:r>
              <a:rPr b="0" i="0" lang="en-US" sz="1600" u="sng">
                <a:solidFill>
                  <a:srgbClr val="7030A0"/>
                </a:solidFill>
                <a:latin typeface="Arial"/>
                <a:ea typeface="Arial"/>
                <a:cs typeface="Arial"/>
                <a:sym typeface="Arial"/>
                <a:hlinkClick r:id="rId4">
                  <a:extLst>
                    <a:ext uri="{A12FA001-AC4F-418D-AE19-62706E023703}">
                      <ahyp:hlinkClr val="tx"/>
                    </a:ext>
                  </a:extLst>
                </a:hlinkClick>
              </a:rPr>
              <a:t>free childcare for 2 year olds if you get extra support</a:t>
            </a:r>
            <a:endParaRPr b="0" i="0" sz="1600">
              <a:solidFill>
                <a:srgbClr val="7030A0"/>
              </a:solidFill>
              <a:latin typeface="Arial"/>
              <a:ea typeface="Arial"/>
              <a:cs typeface="Arial"/>
              <a:sym typeface="Arial"/>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15 hours of </a:t>
            </a:r>
            <a:r>
              <a:rPr b="0" i="0" lang="en-US" sz="1600" u="sng">
                <a:solidFill>
                  <a:srgbClr val="7030A0"/>
                </a:solidFill>
                <a:latin typeface="Arial"/>
                <a:ea typeface="Arial"/>
                <a:cs typeface="Arial"/>
                <a:sym typeface="Arial"/>
                <a:hlinkClick r:id="rId5">
                  <a:extLst>
                    <a:ext uri="{A12FA001-AC4F-418D-AE19-62706E023703}">
                      <ahyp:hlinkClr val="tx"/>
                    </a:ext>
                  </a:extLst>
                </a:hlinkClick>
              </a:rPr>
              <a:t>free childcare for all 3 and 4 year olds</a:t>
            </a:r>
            <a:endParaRPr b="0" i="0" sz="1600">
              <a:solidFill>
                <a:srgbClr val="7030A0"/>
              </a:solidFill>
              <a:latin typeface="Arial"/>
              <a:ea typeface="Arial"/>
              <a:cs typeface="Arial"/>
              <a:sym typeface="Arial"/>
            </a:endParaRPr>
          </a:p>
          <a:p>
            <a:pPr indent="0" lvl="0" marL="114300" rtl="0" algn="l">
              <a:lnSpc>
                <a:spcPct val="100000"/>
              </a:lnSpc>
              <a:spcBef>
                <a:spcPts val="360"/>
              </a:spcBef>
              <a:spcAft>
                <a:spcPts val="0"/>
              </a:spcAft>
              <a:buSzPts val="1800"/>
              <a:buNone/>
            </a:pPr>
            <a:r>
              <a:t/>
            </a:r>
            <a:endParaRPr b="0" i="0" sz="1600">
              <a:solidFill>
                <a:srgbClr val="7030A0"/>
              </a:solidFill>
              <a:latin typeface="Arial"/>
              <a:ea typeface="Arial"/>
              <a:cs typeface="Arial"/>
              <a:sym typeface="Arial"/>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PLUS:</a:t>
            </a:r>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income-related </a:t>
            </a:r>
            <a:r>
              <a:rPr b="0" i="0" lang="en-US" sz="1600" u="sng">
                <a:solidFill>
                  <a:srgbClr val="7030A0"/>
                </a:solidFill>
                <a:latin typeface="Arial"/>
                <a:ea typeface="Arial"/>
                <a:cs typeface="Arial"/>
                <a:sym typeface="Arial"/>
                <a:hlinkClick r:id="rId6">
                  <a:extLst>
                    <a:ext uri="{A12FA001-AC4F-418D-AE19-62706E023703}">
                      <ahyp:hlinkClr val="tx"/>
                    </a:ext>
                  </a:extLst>
                </a:hlinkClick>
              </a:rPr>
              <a:t>Employment and Support Allowance</a:t>
            </a:r>
            <a:endParaRPr b="0" i="0" sz="1600">
              <a:solidFill>
                <a:srgbClr val="7030A0"/>
              </a:solidFill>
              <a:latin typeface="Arial"/>
              <a:ea typeface="Arial"/>
              <a:cs typeface="Arial"/>
              <a:sym typeface="Arial"/>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support under </a:t>
            </a:r>
            <a:r>
              <a:rPr b="0" i="0" lang="en-US" sz="1600" u="sng">
                <a:solidFill>
                  <a:srgbClr val="7030A0"/>
                </a:solidFill>
                <a:latin typeface="Arial"/>
                <a:ea typeface="Arial"/>
                <a:cs typeface="Arial"/>
                <a:sym typeface="Arial"/>
                <a:hlinkClick r:id="rId7">
                  <a:extLst>
                    <a:ext uri="{A12FA001-AC4F-418D-AE19-62706E023703}">
                      <ahyp:hlinkClr val="tx"/>
                    </a:ext>
                  </a:extLst>
                </a:hlinkClick>
              </a:rPr>
              <a:t>part six of the Immigration and Asylum Act 1999</a:t>
            </a:r>
            <a:endParaRPr b="0" i="0" sz="1600">
              <a:solidFill>
                <a:srgbClr val="7030A0"/>
              </a:solidFill>
              <a:latin typeface="Arial"/>
              <a:ea typeface="Arial"/>
              <a:cs typeface="Arial"/>
              <a:sym typeface="Arial"/>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the guaranteed element of </a:t>
            </a:r>
            <a:r>
              <a:rPr b="0" i="0" lang="en-US" sz="1600" u="sng">
                <a:solidFill>
                  <a:srgbClr val="7030A0"/>
                </a:solidFill>
                <a:latin typeface="Arial"/>
                <a:ea typeface="Arial"/>
                <a:cs typeface="Arial"/>
                <a:sym typeface="Arial"/>
                <a:hlinkClick r:id="rId8">
                  <a:extLst>
                    <a:ext uri="{A12FA001-AC4F-418D-AE19-62706E023703}">
                      <ahyp:hlinkClr val="tx"/>
                    </a:ext>
                  </a:extLst>
                </a:hlinkClick>
              </a:rPr>
              <a:t>State Pension Credit</a:t>
            </a:r>
            <a:endParaRPr b="0" i="0" sz="1600">
              <a:solidFill>
                <a:srgbClr val="7030A0"/>
              </a:solidFill>
              <a:latin typeface="Arial"/>
              <a:ea typeface="Arial"/>
              <a:cs typeface="Arial"/>
              <a:sym typeface="Arial"/>
            </a:endParaRPr>
          </a:p>
          <a:p>
            <a:pPr indent="0" lvl="0" marL="114300" rtl="0" algn="l">
              <a:lnSpc>
                <a:spcPct val="100000"/>
              </a:lnSpc>
              <a:spcBef>
                <a:spcPts val="360"/>
              </a:spcBef>
              <a:spcAft>
                <a:spcPts val="0"/>
              </a:spcAft>
              <a:buSzPts val="1800"/>
              <a:buNone/>
            </a:pPr>
            <a:r>
              <a:rPr b="0" i="0" lang="en-US" sz="1600">
                <a:solidFill>
                  <a:srgbClr val="7030A0"/>
                </a:solidFill>
                <a:latin typeface="Arial"/>
                <a:ea typeface="Arial"/>
                <a:cs typeface="Arial"/>
                <a:sym typeface="Arial"/>
              </a:rPr>
              <a:t>Universal Credit - your household income must be less than £7,400 a year after tax, not including any benefits you get</a:t>
            </a:r>
            <a:endParaRPr/>
          </a:p>
          <a:p>
            <a:pPr indent="0" lvl="0" marL="114300" rtl="0" algn="l">
              <a:lnSpc>
                <a:spcPct val="100000"/>
              </a:lnSpc>
              <a:spcBef>
                <a:spcPts val="360"/>
              </a:spcBef>
              <a:spcAft>
                <a:spcPts val="0"/>
              </a:spcAft>
              <a:buSzPts val="1800"/>
              <a:buNone/>
            </a:pPr>
            <a:r>
              <a:t/>
            </a:r>
            <a:endParaRPr b="0" i="0" sz="1000">
              <a:solidFill>
                <a:srgbClr val="0B0C0C"/>
              </a:solidFill>
              <a:latin typeface="Arial"/>
              <a:ea typeface="Arial"/>
              <a:cs typeface="Arial"/>
              <a:sym typeface="Arial"/>
            </a:endParaRPr>
          </a:p>
        </p:txBody>
      </p:sp>
      <p:sp>
        <p:nvSpPr>
          <p:cNvPr id="193" name="Google Shape;193;p9"/>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Pupil Premium</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0"/>
          <p:cNvSpPr txBox="1"/>
          <p:nvPr>
            <p:ph idx="1" type="body"/>
          </p:nvPr>
        </p:nvSpPr>
        <p:spPr>
          <a:xfrm>
            <a:off x="363984" y="2675467"/>
            <a:ext cx="8322816" cy="3450600"/>
          </a:xfrm>
          <a:prstGeom prst="rect">
            <a:avLst/>
          </a:prstGeom>
          <a:noFill/>
          <a:ln>
            <a:noFill/>
          </a:ln>
        </p:spPr>
        <p:txBody>
          <a:bodyPr anchorCtr="0" anchor="t" bIns="45700" lIns="91425" spcFirstLastPara="1" rIns="91425" wrap="square" tIns="45700">
            <a:normAutofit fontScale="85000" lnSpcReduction="20000"/>
          </a:bodyPr>
          <a:lstStyle/>
          <a:p>
            <a:pPr indent="0" lvl="0" marL="114300" rtl="0" algn="l">
              <a:lnSpc>
                <a:spcPct val="100000"/>
              </a:lnSpc>
              <a:spcBef>
                <a:spcPts val="360"/>
              </a:spcBef>
              <a:spcAft>
                <a:spcPts val="0"/>
              </a:spcAft>
              <a:buSzPct val="88235"/>
              <a:buNone/>
            </a:pPr>
            <a:r>
              <a:rPr b="0" i="0" lang="en-US" sz="2400">
                <a:solidFill>
                  <a:srgbClr val="7030A0"/>
                </a:solidFill>
                <a:latin typeface="Arial"/>
                <a:ea typeface="Arial"/>
                <a:cs typeface="Arial"/>
                <a:sym typeface="Arial"/>
              </a:rPr>
              <a:t>You may also get early years pupil premium if your child is currently being looked after by a local authority in England or Wales or if your child has left care in England or Wales through:</a:t>
            </a:r>
            <a:endParaRPr/>
          </a:p>
          <a:p>
            <a:pPr indent="0" lvl="0" marL="114300" rtl="0" algn="l">
              <a:lnSpc>
                <a:spcPct val="100000"/>
              </a:lnSpc>
              <a:spcBef>
                <a:spcPts val="360"/>
              </a:spcBef>
              <a:spcAft>
                <a:spcPts val="0"/>
              </a:spcAft>
              <a:buSzPct val="88235"/>
              <a:buNone/>
            </a:pPr>
            <a:r>
              <a:rPr b="0" i="0" lang="en-US" sz="2400">
                <a:solidFill>
                  <a:srgbClr val="7030A0"/>
                </a:solidFill>
                <a:latin typeface="Arial"/>
                <a:ea typeface="Arial"/>
                <a:cs typeface="Arial"/>
                <a:sym typeface="Arial"/>
              </a:rPr>
              <a:t>adoption</a:t>
            </a:r>
            <a:endParaRPr/>
          </a:p>
          <a:p>
            <a:pPr indent="0" lvl="0" marL="114300" rtl="0" algn="l">
              <a:lnSpc>
                <a:spcPct val="100000"/>
              </a:lnSpc>
              <a:spcBef>
                <a:spcPts val="360"/>
              </a:spcBef>
              <a:spcAft>
                <a:spcPts val="0"/>
              </a:spcAft>
              <a:buSzPct val="88235"/>
              <a:buNone/>
            </a:pPr>
            <a:r>
              <a:rPr b="0" i="0" lang="en-US" sz="2400">
                <a:solidFill>
                  <a:srgbClr val="7030A0"/>
                </a:solidFill>
                <a:latin typeface="Arial"/>
                <a:ea typeface="Arial"/>
                <a:cs typeface="Arial"/>
                <a:sym typeface="Arial"/>
              </a:rPr>
              <a:t>special guardianship order</a:t>
            </a:r>
            <a:endParaRPr/>
          </a:p>
          <a:p>
            <a:pPr indent="0" lvl="0" marL="114300" rtl="0" algn="l">
              <a:lnSpc>
                <a:spcPct val="100000"/>
              </a:lnSpc>
              <a:spcBef>
                <a:spcPts val="360"/>
              </a:spcBef>
              <a:spcAft>
                <a:spcPts val="0"/>
              </a:spcAft>
              <a:buSzPct val="88235"/>
              <a:buNone/>
            </a:pPr>
            <a:r>
              <a:rPr b="0" i="0" lang="en-US" sz="2400">
                <a:solidFill>
                  <a:srgbClr val="7030A0"/>
                </a:solidFill>
                <a:latin typeface="Arial"/>
                <a:ea typeface="Arial"/>
                <a:cs typeface="Arial"/>
                <a:sym typeface="Arial"/>
              </a:rPr>
              <a:t>a child arrangements order</a:t>
            </a:r>
            <a:endParaRPr/>
          </a:p>
          <a:p>
            <a:pPr indent="0" lvl="0" marL="114300" rtl="0" algn="l">
              <a:lnSpc>
                <a:spcPct val="100000"/>
              </a:lnSpc>
              <a:spcBef>
                <a:spcPts val="360"/>
              </a:spcBef>
              <a:spcAft>
                <a:spcPts val="0"/>
              </a:spcAft>
              <a:buSzPct val="88235"/>
              <a:buNone/>
            </a:pPr>
            <a:r>
              <a:t/>
            </a:r>
            <a:endParaRPr b="0" i="0" sz="2400">
              <a:solidFill>
                <a:srgbClr val="7030A0"/>
              </a:solidFill>
              <a:latin typeface="Arial"/>
              <a:ea typeface="Arial"/>
              <a:cs typeface="Arial"/>
              <a:sym typeface="Arial"/>
            </a:endParaRPr>
          </a:p>
          <a:p>
            <a:pPr indent="0" lvl="0" marL="114300" rtl="0" algn="l">
              <a:lnSpc>
                <a:spcPct val="100000"/>
              </a:lnSpc>
              <a:spcBef>
                <a:spcPts val="360"/>
              </a:spcBef>
              <a:spcAft>
                <a:spcPts val="0"/>
              </a:spcAft>
              <a:buSzPct val="88235"/>
              <a:buNone/>
            </a:pPr>
            <a:r>
              <a:rPr b="1" i="0" lang="en-US" sz="2400">
                <a:solidFill>
                  <a:srgbClr val="7030A0"/>
                </a:solidFill>
                <a:latin typeface="Arial"/>
                <a:ea typeface="Arial"/>
                <a:cs typeface="Arial"/>
                <a:sym typeface="Arial"/>
              </a:rPr>
              <a:t>How to apply</a:t>
            </a:r>
            <a:endParaRPr/>
          </a:p>
          <a:p>
            <a:pPr indent="0" lvl="0" marL="114300" rtl="0" algn="l">
              <a:lnSpc>
                <a:spcPct val="100000"/>
              </a:lnSpc>
              <a:spcBef>
                <a:spcPts val="360"/>
              </a:spcBef>
              <a:spcAft>
                <a:spcPts val="0"/>
              </a:spcAft>
              <a:buSzPct val="88235"/>
              <a:buNone/>
            </a:pPr>
            <a:r>
              <a:rPr b="0" i="0" lang="en-US" sz="2400">
                <a:solidFill>
                  <a:srgbClr val="7030A0"/>
                </a:solidFill>
                <a:latin typeface="Arial"/>
                <a:ea typeface="Arial"/>
                <a:cs typeface="Arial"/>
                <a:sym typeface="Arial"/>
              </a:rPr>
              <a:t>To apply for early years pupil premium, speak to Mrs </a:t>
            </a:r>
            <a:r>
              <a:rPr lang="en-US" sz="2400">
                <a:solidFill>
                  <a:srgbClr val="7030A0"/>
                </a:solidFill>
                <a:latin typeface="Arial"/>
                <a:ea typeface="Arial"/>
                <a:cs typeface="Arial"/>
                <a:sym typeface="Arial"/>
              </a:rPr>
              <a:t>Fairweather </a:t>
            </a:r>
            <a:r>
              <a:rPr b="0" i="0" lang="en-US" sz="2400">
                <a:solidFill>
                  <a:srgbClr val="7030A0"/>
                </a:solidFill>
                <a:latin typeface="Arial"/>
                <a:ea typeface="Arial"/>
                <a:cs typeface="Arial"/>
                <a:sym typeface="Arial"/>
              </a:rPr>
              <a:t>or apply via the LA .</a:t>
            </a:r>
            <a:endParaRPr/>
          </a:p>
          <a:p>
            <a:pPr indent="0" lvl="0" marL="114300" rtl="0" algn="l">
              <a:lnSpc>
                <a:spcPct val="100000"/>
              </a:lnSpc>
              <a:spcBef>
                <a:spcPts val="360"/>
              </a:spcBef>
              <a:spcAft>
                <a:spcPts val="0"/>
              </a:spcAft>
              <a:buSzPct val="88235"/>
              <a:buNone/>
            </a:pPr>
            <a:r>
              <a:rPr b="0" i="0" lang="en-US" sz="2400">
                <a:solidFill>
                  <a:srgbClr val="7030A0"/>
                </a:solidFill>
                <a:latin typeface="Arial"/>
                <a:ea typeface="Arial"/>
                <a:cs typeface="Arial"/>
                <a:sym typeface="Arial"/>
              </a:rPr>
              <a:t>If you get early years pupil premium, this will not affect any other benefits you may be entitled to.</a:t>
            </a:r>
            <a:endParaRPr/>
          </a:p>
          <a:p>
            <a:pPr indent="-228600" lvl="0" marL="457200" rtl="0" algn="l">
              <a:lnSpc>
                <a:spcPct val="100000"/>
              </a:lnSpc>
              <a:spcBef>
                <a:spcPts val="360"/>
              </a:spcBef>
              <a:spcAft>
                <a:spcPts val="0"/>
              </a:spcAft>
              <a:buSzPct val="88235"/>
              <a:buNone/>
            </a:pPr>
            <a:r>
              <a:t/>
            </a:r>
            <a:endParaRPr/>
          </a:p>
        </p:txBody>
      </p:sp>
      <p:sp>
        <p:nvSpPr>
          <p:cNvPr id="199" name="Google Shape;199;p10"/>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1800"/>
              <a:buNone/>
            </a:pPr>
            <a:r>
              <a:rPr lang="en-US"/>
              <a:t>Pupil Premium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1"/>
          <p:cNvSpPr txBox="1"/>
          <p:nvPr>
            <p:ph idx="1" type="body"/>
          </p:nvPr>
        </p:nvSpPr>
        <p:spPr>
          <a:xfrm>
            <a:off x="350378" y="2675467"/>
            <a:ext cx="8477427" cy="3450696"/>
          </a:xfrm>
          <a:prstGeom prst="rect">
            <a:avLst/>
          </a:prstGeom>
          <a:noFill/>
          <a:ln>
            <a:noFill/>
          </a:ln>
        </p:spPr>
        <p:txBody>
          <a:bodyPr anchorCtr="0" anchor="t" bIns="45700" lIns="91425" spcFirstLastPara="1" rIns="91425" wrap="square" tIns="45700">
            <a:normAutofit fontScale="77500" lnSpcReduction="20000"/>
          </a:bodyPr>
          <a:lstStyle/>
          <a:p>
            <a:pPr indent="0" lvl="0" marL="114300" rtl="0" algn="l">
              <a:lnSpc>
                <a:spcPct val="100000"/>
              </a:lnSpc>
              <a:spcBef>
                <a:spcPts val="360"/>
              </a:spcBef>
              <a:spcAft>
                <a:spcPts val="0"/>
              </a:spcAft>
              <a:buSzPct val="96774"/>
              <a:buNone/>
            </a:pPr>
            <a:r>
              <a:rPr b="0" i="0" lang="en-US">
                <a:solidFill>
                  <a:srgbClr val="7030A0"/>
                </a:solidFill>
                <a:latin typeface="Arial"/>
                <a:ea typeface="Arial"/>
                <a:cs typeface="Arial"/>
                <a:sym typeface="Arial"/>
              </a:rPr>
              <a:t>We could get £938 a year to help with your child’s education and support.</a:t>
            </a:r>
            <a:endParaRPr/>
          </a:p>
          <a:p>
            <a:pPr indent="0" lvl="0" marL="114300" rtl="0" algn="l">
              <a:lnSpc>
                <a:spcPct val="100000"/>
              </a:lnSpc>
              <a:spcBef>
                <a:spcPts val="360"/>
              </a:spcBef>
              <a:spcAft>
                <a:spcPts val="0"/>
              </a:spcAft>
              <a:buSzPct val="96774"/>
              <a:buNone/>
            </a:pPr>
            <a:r>
              <a:rPr b="0" i="0" lang="en-US">
                <a:solidFill>
                  <a:srgbClr val="7030A0"/>
                </a:solidFill>
                <a:latin typeface="Arial"/>
                <a:ea typeface="Arial"/>
                <a:cs typeface="Arial"/>
                <a:sym typeface="Arial"/>
              </a:rPr>
              <a:t>This will be paid directly to school.</a:t>
            </a:r>
            <a:endParaRPr/>
          </a:p>
          <a:p>
            <a:pPr indent="0" lvl="0" marL="114300" rtl="0" algn="l">
              <a:lnSpc>
                <a:spcPct val="100000"/>
              </a:lnSpc>
              <a:spcBef>
                <a:spcPts val="360"/>
              </a:spcBef>
              <a:spcAft>
                <a:spcPts val="0"/>
              </a:spcAft>
              <a:buSzPct val="96774"/>
              <a:buNone/>
            </a:pPr>
            <a:r>
              <a:t/>
            </a:r>
            <a:endParaRPr b="0" i="0">
              <a:solidFill>
                <a:srgbClr val="7030A0"/>
              </a:solidFill>
              <a:latin typeface="Arial"/>
              <a:ea typeface="Arial"/>
              <a:cs typeface="Arial"/>
              <a:sym typeface="Arial"/>
            </a:endParaRPr>
          </a:p>
          <a:p>
            <a:pPr indent="0" lvl="0" marL="114300" rtl="0" algn="l">
              <a:lnSpc>
                <a:spcPct val="100000"/>
              </a:lnSpc>
              <a:spcBef>
                <a:spcPts val="360"/>
              </a:spcBef>
              <a:spcAft>
                <a:spcPts val="0"/>
              </a:spcAft>
              <a:buSzPct val="96774"/>
              <a:buNone/>
            </a:pPr>
            <a:r>
              <a:rPr b="0" i="0" lang="en-US">
                <a:solidFill>
                  <a:srgbClr val="7030A0"/>
                </a:solidFill>
                <a:latin typeface="Arial"/>
                <a:ea typeface="Arial"/>
                <a:cs typeface="Arial"/>
                <a:sym typeface="Arial"/>
              </a:rPr>
              <a:t>Your early years provider can apply to get disability access funding if your child receives </a:t>
            </a:r>
            <a:r>
              <a:rPr b="0" i="0" lang="en-US" u="sng">
                <a:solidFill>
                  <a:srgbClr val="7030A0"/>
                </a:solidFill>
                <a:latin typeface="Arial"/>
                <a:ea typeface="Arial"/>
                <a:cs typeface="Arial"/>
                <a:sym typeface="Arial"/>
                <a:hlinkClick r:id="rId3">
                  <a:extLst>
                    <a:ext uri="{A12FA001-AC4F-418D-AE19-62706E023703}">
                      <ahyp:hlinkClr val="tx"/>
                    </a:ext>
                  </a:extLst>
                </a:hlinkClick>
              </a:rPr>
              <a:t>Disability Living Allowance for children</a:t>
            </a:r>
            <a:r>
              <a:rPr b="0" i="0" lang="en-US">
                <a:solidFill>
                  <a:srgbClr val="7030A0"/>
                </a:solidFill>
                <a:latin typeface="Arial"/>
                <a:ea typeface="Arial"/>
                <a:cs typeface="Arial"/>
                <a:sym typeface="Arial"/>
              </a:rPr>
              <a:t> PLUS  one of the following:</a:t>
            </a:r>
            <a:endParaRPr/>
          </a:p>
          <a:p>
            <a:pPr indent="-342900" lvl="0" marL="457200" rtl="0" algn="l">
              <a:lnSpc>
                <a:spcPct val="100000"/>
              </a:lnSpc>
              <a:spcBef>
                <a:spcPts val="360"/>
              </a:spcBef>
              <a:spcAft>
                <a:spcPts val="0"/>
              </a:spcAft>
              <a:buSzPct val="96774"/>
              <a:buFont typeface="Arial"/>
              <a:buChar char="•"/>
            </a:pPr>
            <a:r>
              <a:rPr b="0" i="0" lang="en-US">
                <a:solidFill>
                  <a:srgbClr val="7030A0"/>
                </a:solidFill>
                <a:latin typeface="Arial"/>
                <a:ea typeface="Arial"/>
                <a:cs typeface="Arial"/>
                <a:sym typeface="Arial"/>
              </a:rPr>
              <a:t>30 hours of </a:t>
            </a:r>
            <a:r>
              <a:rPr b="0" i="0" lang="en-US" u="sng">
                <a:solidFill>
                  <a:srgbClr val="7030A0"/>
                </a:solidFill>
                <a:latin typeface="Arial"/>
                <a:ea typeface="Arial"/>
                <a:cs typeface="Arial"/>
                <a:sym typeface="Arial"/>
                <a:hlinkClick r:id="rId4">
                  <a:extLst>
                    <a:ext uri="{A12FA001-AC4F-418D-AE19-62706E023703}">
                      <ahyp:hlinkClr val="tx"/>
                    </a:ext>
                  </a:extLst>
                </a:hlinkClick>
              </a:rPr>
              <a:t>Free Childcare for Working Parents</a:t>
            </a:r>
            <a:endParaRPr b="0" i="0">
              <a:solidFill>
                <a:srgbClr val="7030A0"/>
              </a:solidFill>
              <a:latin typeface="Arial"/>
              <a:ea typeface="Arial"/>
              <a:cs typeface="Arial"/>
              <a:sym typeface="Arial"/>
            </a:endParaRPr>
          </a:p>
          <a:p>
            <a:pPr indent="-342900" lvl="0" marL="457200" rtl="0" algn="l">
              <a:lnSpc>
                <a:spcPct val="100000"/>
              </a:lnSpc>
              <a:spcBef>
                <a:spcPts val="360"/>
              </a:spcBef>
              <a:spcAft>
                <a:spcPts val="0"/>
              </a:spcAft>
              <a:buSzPct val="96774"/>
              <a:buFont typeface="Arial"/>
              <a:buChar char="•"/>
            </a:pPr>
            <a:r>
              <a:rPr b="0" i="0" lang="en-US">
                <a:solidFill>
                  <a:srgbClr val="7030A0"/>
                </a:solidFill>
                <a:latin typeface="Arial"/>
                <a:ea typeface="Arial"/>
                <a:cs typeface="Arial"/>
                <a:sym typeface="Arial"/>
              </a:rPr>
              <a:t>15 hours of </a:t>
            </a:r>
            <a:r>
              <a:rPr b="0" i="0" lang="en-US" u="sng">
                <a:solidFill>
                  <a:srgbClr val="7030A0"/>
                </a:solidFill>
                <a:latin typeface="Arial"/>
                <a:ea typeface="Arial"/>
                <a:cs typeface="Arial"/>
                <a:sym typeface="Arial"/>
                <a:hlinkClick r:id="rId5">
                  <a:extLst>
                    <a:ext uri="{A12FA001-AC4F-418D-AE19-62706E023703}">
                      <ahyp:hlinkClr val="tx"/>
                    </a:ext>
                  </a:extLst>
                </a:hlinkClick>
              </a:rPr>
              <a:t>free childcare for 2 year olds if you get extra support</a:t>
            </a:r>
            <a:endParaRPr b="0" i="0">
              <a:solidFill>
                <a:srgbClr val="7030A0"/>
              </a:solidFill>
              <a:latin typeface="Arial"/>
              <a:ea typeface="Arial"/>
              <a:cs typeface="Arial"/>
              <a:sym typeface="Arial"/>
            </a:endParaRPr>
          </a:p>
          <a:p>
            <a:pPr indent="-342900" lvl="0" marL="457200" rtl="0" algn="l">
              <a:lnSpc>
                <a:spcPct val="100000"/>
              </a:lnSpc>
              <a:spcBef>
                <a:spcPts val="360"/>
              </a:spcBef>
              <a:spcAft>
                <a:spcPts val="0"/>
              </a:spcAft>
              <a:buSzPct val="96774"/>
              <a:buFont typeface="Arial"/>
              <a:buChar char="•"/>
            </a:pPr>
            <a:r>
              <a:rPr b="0" i="0" lang="en-US">
                <a:solidFill>
                  <a:srgbClr val="7030A0"/>
                </a:solidFill>
                <a:latin typeface="Arial"/>
                <a:ea typeface="Arial"/>
                <a:cs typeface="Arial"/>
                <a:sym typeface="Arial"/>
              </a:rPr>
              <a:t>15 hours of </a:t>
            </a:r>
            <a:r>
              <a:rPr b="0" i="0" lang="en-US" u="sng">
                <a:solidFill>
                  <a:srgbClr val="7030A0"/>
                </a:solidFill>
                <a:latin typeface="Arial"/>
                <a:ea typeface="Arial"/>
                <a:cs typeface="Arial"/>
                <a:sym typeface="Arial"/>
                <a:hlinkClick r:id="rId6">
                  <a:extLst>
                    <a:ext uri="{A12FA001-AC4F-418D-AE19-62706E023703}">
                      <ahyp:hlinkClr val="tx"/>
                    </a:ext>
                  </a:extLst>
                </a:hlinkClick>
              </a:rPr>
              <a:t>free childcare for all 3 and 4 year olds</a:t>
            </a:r>
            <a:endParaRPr b="0" i="0">
              <a:solidFill>
                <a:srgbClr val="7030A0"/>
              </a:solidFill>
              <a:latin typeface="Arial"/>
              <a:ea typeface="Arial"/>
              <a:cs typeface="Arial"/>
              <a:sym typeface="Arial"/>
            </a:endParaRPr>
          </a:p>
          <a:p>
            <a:pPr indent="0" lvl="0" marL="114300" rtl="0" algn="l">
              <a:lnSpc>
                <a:spcPct val="100000"/>
              </a:lnSpc>
              <a:spcBef>
                <a:spcPts val="360"/>
              </a:spcBef>
              <a:spcAft>
                <a:spcPts val="0"/>
              </a:spcAft>
              <a:buSzPct val="96774"/>
              <a:buNone/>
            </a:pPr>
            <a:r>
              <a:rPr b="0" i="0" lang="en-US">
                <a:solidFill>
                  <a:srgbClr val="7030A0"/>
                </a:solidFill>
                <a:latin typeface="Arial"/>
                <a:ea typeface="Arial"/>
                <a:cs typeface="Arial"/>
                <a:sym typeface="Arial"/>
              </a:rPr>
              <a:t>You do not need to use all of your hours to be eligible for disability access funding.</a:t>
            </a:r>
            <a:endParaRPr/>
          </a:p>
          <a:p>
            <a:pPr indent="0" lvl="0" marL="114300" rtl="0" algn="l">
              <a:lnSpc>
                <a:spcPct val="100000"/>
              </a:lnSpc>
              <a:spcBef>
                <a:spcPts val="360"/>
              </a:spcBef>
              <a:spcAft>
                <a:spcPts val="0"/>
              </a:spcAft>
              <a:buSzPct val="96774"/>
              <a:buNone/>
            </a:pPr>
            <a:r>
              <a:t/>
            </a:r>
            <a:endParaRPr b="1" i="0">
              <a:solidFill>
                <a:srgbClr val="7030A0"/>
              </a:solidFill>
              <a:latin typeface="Arial"/>
              <a:ea typeface="Arial"/>
              <a:cs typeface="Arial"/>
              <a:sym typeface="Arial"/>
            </a:endParaRPr>
          </a:p>
          <a:p>
            <a:pPr indent="0" lvl="0" marL="114300" rtl="0" algn="l">
              <a:lnSpc>
                <a:spcPct val="100000"/>
              </a:lnSpc>
              <a:spcBef>
                <a:spcPts val="360"/>
              </a:spcBef>
              <a:spcAft>
                <a:spcPts val="0"/>
              </a:spcAft>
              <a:buSzPct val="96774"/>
              <a:buNone/>
            </a:pPr>
            <a:r>
              <a:rPr b="1" i="0" lang="en-US">
                <a:solidFill>
                  <a:srgbClr val="7030A0"/>
                </a:solidFill>
                <a:latin typeface="Arial"/>
                <a:ea typeface="Arial"/>
                <a:cs typeface="Arial"/>
                <a:sym typeface="Arial"/>
              </a:rPr>
              <a:t>How to apply</a:t>
            </a:r>
            <a:endParaRPr/>
          </a:p>
          <a:p>
            <a:pPr indent="0" lvl="0" marL="114300" rtl="0" algn="l">
              <a:lnSpc>
                <a:spcPct val="100000"/>
              </a:lnSpc>
              <a:spcBef>
                <a:spcPts val="360"/>
              </a:spcBef>
              <a:spcAft>
                <a:spcPts val="0"/>
              </a:spcAft>
              <a:buSzPct val="96774"/>
              <a:buNone/>
            </a:pPr>
            <a:r>
              <a:rPr b="0" i="0" lang="en-US">
                <a:solidFill>
                  <a:srgbClr val="7030A0"/>
                </a:solidFill>
                <a:latin typeface="Arial"/>
                <a:ea typeface="Arial"/>
                <a:cs typeface="Arial"/>
                <a:sym typeface="Arial"/>
              </a:rPr>
              <a:t>To get disability access funding, speak to Mrs Fairweather or the local authority.</a:t>
            </a:r>
            <a:endParaRPr/>
          </a:p>
          <a:p>
            <a:pPr indent="0" lvl="0" marL="114300" rtl="0" algn="l">
              <a:lnSpc>
                <a:spcPct val="100000"/>
              </a:lnSpc>
              <a:spcBef>
                <a:spcPts val="360"/>
              </a:spcBef>
              <a:spcAft>
                <a:spcPts val="0"/>
              </a:spcAft>
              <a:buSzPct val="96774"/>
              <a:buNone/>
            </a:pPr>
            <a:r>
              <a:t/>
            </a:r>
            <a:endParaRPr/>
          </a:p>
        </p:txBody>
      </p:sp>
      <p:sp>
        <p:nvSpPr>
          <p:cNvPr id="205" name="Google Shape;205;p11"/>
          <p:cNvSpPr txBox="1"/>
          <p:nvPr>
            <p:ph type="title"/>
          </p:nvPr>
        </p:nvSpPr>
        <p:spPr>
          <a:xfrm>
            <a:off x="457200" y="338328"/>
            <a:ext cx="8229600" cy="1252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rgbClr val="FFFFFF"/>
              </a:buClr>
              <a:buSzPct val="45455"/>
              <a:buNone/>
            </a:pPr>
            <a:br>
              <a:rPr lang="en-US">
                <a:solidFill>
                  <a:schemeClr val="lt1"/>
                </a:solidFill>
                <a:latin typeface="Arial"/>
                <a:ea typeface="Arial"/>
                <a:cs typeface="Arial"/>
                <a:sym typeface="Arial"/>
              </a:rPr>
            </a:br>
            <a:r>
              <a:rPr lang="en-US">
                <a:solidFill>
                  <a:schemeClr val="lt1"/>
                </a:solidFill>
                <a:latin typeface="Arial"/>
                <a:ea typeface="Arial"/>
                <a:cs typeface="Arial"/>
                <a:sym typeface="Arial"/>
              </a:rPr>
              <a:t>Disability access fund</a:t>
            </a:r>
            <a:br>
              <a:rPr lang="en-US">
                <a:solidFill>
                  <a:schemeClr val="lt1"/>
                </a:solidFill>
                <a:latin typeface="Arial"/>
                <a:ea typeface="Arial"/>
                <a:cs typeface="Arial"/>
                <a:sym typeface="Arial"/>
              </a:rPr>
            </a:br>
            <a:endParaRPr>
              <a:solidFill>
                <a:schemeClr val="l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2"/>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400"/>
              <a:buNone/>
            </a:pPr>
            <a:r>
              <a:rPr lang="en-US"/>
              <a:t>We have lots of fun outdoors in all weathers. We provide waterproof, please send in a pair of named wellies to keep at school.</a:t>
            </a:r>
            <a:endParaRPr/>
          </a:p>
        </p:txBody>
      </p:sp>
      <p:sp>
        <p:nvSpPr>
          <p:cNvPr id="211" name="Google Shape;211;p12"/>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Outdoors…</a:t>
            </a:r>
            <a:endParaRPr/>
          </a:p>
        </p:txBody>
      </p:sp>
      <p:pic>
        <p:nvPicPr>
          <p:cNvPr id="212" name="Google Shape;212;p12"/>
          <p:cNvPicPr preferRelativeResize="0"/>
          <p:nvPr/>
        </p:nvPicPr>
        <p:blipFill rotWithShape="1">
          <a:blip r:embed="rId3">
            <a:alphaModFix/>
          </a:blip>
          <a:srcRect b="0" l="0" r="0" t="0"/>
          <a:stretch/>
        </p:blipFill>
        <p:spPr>
          <a:xfrm>
            <a:off x="6731452" y="5042263"/>
            <a:ext cx="2412547" cy="1802342"/>
          </a:xfrm>
          <a:prstGeom prst="rect">
            <a:avLst/>
          </a:prstGeom>
          <a:noFill/>
          <a:ln>
            <a:noFill/>
          </a:ln>
        </p:spPr>
      </p:pic>
      <p:pic>
        <p:nvPicPr>
          <p:cNvPr id="213" name="Google Shape;213;p12"/>
          <p:cNvPicPr preferRelativeResize="0"/>
          <p:nvPr/>
        </p:nvPicPr>
        <p:blipFill rotWithShape="1">
          <a:blip r:embed="rId4">
            <a:alphaModFix/>
          </a:blip>
          <a:srcRect b="0" l="0" r="0" t="0"/>
          <a:stretch/>
        </p:blipFill>
        <p:spPr>
          <a:xfrm rot="10800000">
            <a:off x="3898903" y="5042263"/>
            <a:ext cx="2412546" cy="1802342"/>
          </a:xfrm>
          <a:prstGeom prst="rect">
            <a:avLst/>
          </a:prstGeom>
          <a:noFill/>
          <a:ln>
            <a:noFill/>
          </a:ln>
        </p:spPr>
      </p:pic>
      <p:pic>
        <p:nvPicPr>
          <p:cNvPr id="214" name="Google Shape;214;p12"/>
          <p:cNvPicPr preferRelativeResize="0"/>
          <p:nvPr/>
        </p:nvPicPr>
        <p:blipFill rotWithShape="1">
          <a:blip r:embed="rId5">
            <a:alphaModFix/>
          </a:blip>
          <a:srcRect b="0" l="0" r="0" t="0"/>
          <a:stretch/>
        </p:blipFill>
        <p:spPr>
          <a:xfrm>
            <a:off x="1135545" y="4406537"/>
            <a:ext cx="2467625" cy="24676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3"/>
          <p:cNvSpPr txBox="1"/>
          <p:nvPr>
            <p:ph idx="1" type="body"/>
          </p:nvPr>
        </p:nvSpPr>
        <p:spPr>
          <a:xfrm>
            <a:off x="872075" y="2675476"/>
            <a:ext cx="7408200" cy="38511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00000"/>
              </a:lnSpc>
              <a:spcBef>
                <a:spcPts val="0"/>
              </a:spcBef>
              <a:spcAft>
                <a:spcPts val="0"/>
              </a:spcAft>
              <a:buSzPct val="100000"/>
              <a:buNone/>
            </a:pPr>
            <a:r>
              <a:rPr lang="en-US"/>
              <a:t>We value your support and want to work closely with you to enable your child to develop and learn. We will keep in touch through:</a:t>
            </a:r>
            <a:endParaRPr/>
          </a:p>
          <a:p>
            <a:pPr indent="0" lvl="0" marL="0" rtl="0" algn="l">
              <a:lnSpc>
                <a:spcPct val="100000"/>
              </a:lnSpc>
              <a:spcBef>
                <a:spcPts val="444"/>
              </a:spcBef>
              <a:spcAft>
                <a:spcPts val="0"/>
              </a:spcAft>
              <a:buSzPct val="100000"/>
              <a:buNone/>
            </a:pPr>
            <a:r>
              <a:rPr lang="en-US">
                <a:latin typeface="Noto Sans Symbols"/>
                <a:ea typeface="Noto Sans Symbols"/>
                <a:cs typeface="Noto Sans Symbols"/>
                <a:sym typeface="Noto Sans Symbols"/>
              </a:rPr>
              <a:t>•</a:t>
            </a:r>
            <a:r>
              <a:rPr lang="en-US"/>
              <a:t>Home School Diaries</a:t>
            </a:r>
            <a:endParaRPr/>
          </a:p>
          <a:p>
            <a:pPr indent="0" lvl="0" marL="0" rtl="0" algn="l">
              <a:lnSpc>
                <a:spcPct val="100000"/>
              </a:lnSpc>
              <a:spcBef>
                <a:spcPts val="444"/>
              </a:spcBef>
              <a:spcAft>
                <a:spcPts val="0"/>
              </a:spcAft>
              <a:buSzPct val="100000"/>
              <a:buNone/>
            </a:pPr>
            <a:r>
              <a:rPr lang="en-US">
                <a:latin typeface="Noto Sans Symbols"/>
                <a:ea typeface="Noto Sans Symbols"/>
                <a:cs typeface="Noto Sans Symbols"/>
                <a:sym typeface="Noto Sans Symbols"/>
              </a:rPr>
              <a:t>•</a:t>
            </a:r>
            <a:r>
              <a:rPr lang="en-US"/>
              <a:t>Parent interviews in Autumn and Spring</a:t>
            </a:r>
            <a:endParaRPr/>
          </a:p>
          <a:p>
            <a:pPr indent="0" lvl="0" marL="0" rtl="0" algn="l">
              <a:lnSpc>
                <a:spcPct val="100000"/>
              </a:lnSpc>
              <a:spcBef>
                <a:spcPts val="444"/>
              </a:spcBef>
              <a:spcAft>
                <a:spcPts val="0"/>
              </a:spcAft>
              <a:buSzPct val="100000"/>
              <a:buNone/>
            </a:pPr>
            <a:r>
              <a:rPr lang="en-US">
                <a:latin typeface="Noto Sans Symbols"/>
                <a:ea typeface="Noto Sans Symbols"/>
                <a:cs typeface="Noto Sans Symbols"/>
                <a:sym typeface="Noto Sans Symbols"/>
              </a:rPr>
              <a:t>•</a:t>
            </a:r>
            <a:r>
              <a:rPr lang="en-US"/>
              <a:t>Termly reports</a:t>
            </a:r>
            <a:endParaRPr/>
          </a:p>
          <a:p>
            <a:pPr indent="0" lvl="0" marL="0" rtl="0" algn="l">
              <a:lnSpc>
                <a:spcPct val="100000"/>
              </a:lnSpc>
              <a:spcBef>
                <a:spcPts val="444"/>
              </a:spcBef>
              <a:spcAft>
                <a:spcPts val="0"/>
              </a:spcAft>
              <a:buSzPct val="100000"/>
              <a:buNone/>
            </a:pPr>
            <a:r>
              <a:rPr lang="en-US">
                <a:latin typeface="Noto Sans Symbols"/>
                <a:ea typeface="Noto Sans Symbols"/>
                <a:cs typeface="Noto Sans Symbols"/>
                <a:sym typeface="Noto Sans Symbols"/>
              </a:rPr>
              <a:t>•</a:t>
            </a:r>
            <a:r>
              <a:rPr lang="en-US"/>
              <a:t>School social events and Foundation Stage stay and plays.</a:t>
            </a:r>
            <a:endParaRPr/>
          </a:p>
          <a:p>
            <a:pPr indent="0" lvl="0" marL="0" rtl="0" algn="l">
              <a:lnSpc>
                <a:spcPct val="100000"/>
              </a:lnSpc>
              <a:spcBef>
                <a:spcPts val="444"/>
              </a:spcBef>
              <a:spcAft>
                <a:spcPts val="0"/>
              </a:spcAft>
              <a:buSzPct val="100000"/>
              <a:buNone/>
            </a:pPr>
            <a:r>
              <a:rPr lang="en-US">
                <a:latin typeface="Noto Sans Symbols"/>
                <a:ea typeface="Noto Sans Symbols"/>
                <a:cs typeface="Noto Sans Symbols"/>
                <a:sym typeface="Noto Sans Symbols"/>
              </a:rPr>
              <a:t>•</a:t>
            </a:r>
            <a:r>
              <a:rPr lang="en-US"/>
              <a:t>Learning Wall.</a:t>
            </a:r>
            <a:endParaRPr/>
          </a:p>
          <a:p>
            <a:pPr indent="0" lvl="0" marL="0" rtl="0" algn="l">
              <a:lnSpc>
                <a:spcPct val="100000"/>
              </a:lnSpc>
              <a:spcBef>
                <a:spcPts val="444"/>
              </a:spcBef>
              <a:spcAft>
                <a:spcPts val="0"/>
              </a:spcAft>
              <a:buClr>
                <a:schemeClr val="dk1"/>
              </a:buClr>
              <a:buSzPct val="100000"/>
              <a:buFont typeface="Arial"/>
              <a:buNone/>
            </a:pPr>
            <a:r>
              <a:rPr lang="en-US">
                <a:latin typeface="Noto Sans Symbols"/>
                <a:ea typeface="Noto Sans Symbols"/>
                <a:cs typeface="Noto Sans Symbols"/>
                <a:sym typeface="Noto Sans Symbols"/>
              </a:rPr>
              <a:t>•</a:t>
            </a:r>
            <a:r>
              <a:rPr lang="en-US"/>
              <a:t>Tapestry</a:t>
            </a:r>
            <a:endParaRPr/>
          </a:p>
          <a:p>
            <a:pPr indent="0" lvl="0" marL="0" rtl="0" algn="l">
              <a:lnSpc>
                <a:spcPct val="100000"/>
              </a:lnSpc>
              <a:spcBef>
                <a:spcPts val="444"/>
              </a:spcBef>
              <a:spcAft>
                <a:spcPts val="0"/>
              </a:spcAft>
              <a:buClr>
                <a:schemeClr val="dk1"/>
              </a:buClr>
              <a:buSzPct val="100000"/>
              <a:buFont typeface="Arial"/>
              <a:buNone/>
            </a:pPr>
            <a:r>
              <a:rPr lang="en-US" u="sng"/>
              <a:t>Transition morning Wednesday 22nd July 9.15 till 11.30am</a:t>
            </a:r>
            <a:endParaRPr u="sng">
              <a:highlight>
                <a:srgbClr val="FFFF00"/>
              </a:highlight>
            </a:endParaRPr>
          </a:p>
          <a:p>
            <a:pPr indent="0" lvl="0" marL="0" rtl="0" algn="l">
              <a:lnSpc>
                <a:spcPct val="100000"/>
              </a:lnSpc>
              <a:spcBef>
                <a:spcPts val="444"/>
              </a:spcBef>
              <a:spcAft>
                <a:spcPts val="0"/>
              </a:spcAft>
              <a:buSzPct val="100000"/>
              <a:buNone/>
            </a:pPr>
            <a:r>
              <a:rPr lang="en-US"/>
              <a:t>Any problems please talk to us at the start or end of the day or by phone 0161 4395925.</a:t>
            </a:r>
            <a:endParaRPr/>
          </a:p>
        </p:txBody>
      </p:sp>
      <p:sp>
        <p:nvSpPr>
          <p:cNvPr id="220" name="Google Shape;220;p13"/>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Parents as Partners…</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14"/>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400"/>
              <a:buNone/>
            </a:pPr>
            <a:r>
              <a:rPr lang="en-US"/>
              <a:t>We have before and after school care based in the Foundation Stage building.</a:t>
            </a:r>
            <a:endParaRPr/>
          </a:p>
        </p:txBody>
      </p:sp>
      <p:sp>
        <p:nvSpPr>
          <p:cNvPr id="226" name="Google Shape;226;p14"/>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Out of School Club…</a:t>
            </a:r>
            <a:endParaRPr/>
          </a:p>
        </p:txBody>
      </p:sp>
      <p:pic>
        <p:nvPicPr>
          <p:cNvPr id="227" name="Google Shape;227;p14"/>
          <p:cNvPicPr preferRelativeResize="0"/>
          <p:nvPr/>
        </p:nvPicPr>
        <p:blipFill rotWithShape="1">
          <a:blip r:embed="rId3">
            <a:alphaModFix/>
          </a:blip>
          <a:srcRect b="0" l="0" r="0" t="0"/>
          <a:stretch/>
        </p:blipFill>
        <p:spPr>
          <a:xfrm>
            <a:off x="5743766" y="3485666"/>
            <a:ext cx="2680159" cy="2010119"/>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pic>
        <p:nvPicPr>
          <p:cNvPr id="228" name="Google Shape;228;p14"/>
          <p:cNvPicPr preferRelativeResize="0"/>
          <p:nvPr/>
        </p:nvPicPr>
        <p:blipFill rotWithShape="1">
          <a:blip r:embed="rId4">
            <a:alphaModFix/>
          </a:blip>
          <a:srcRect b="0" l="0" r="0" t="0"/>
          <a:stretch/>
        </p:blipFill>
        <p:spPr>
          <a:xfrm>
            <a:off x="1184813" y="3988106"/>
            <a:ext cx="2732183" cy="2049137"/>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5"/>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400"/>
              <a:buNone/>
            </a:pPr>
            <a:r>
              <a:rPr lang="en-US"/>
              <a:t>Please ring us when your child is unable to come to school on 0161 439 5925. </a:t>
            </a:r>
            <a:endParaRPr/>
          </a:p>
          <a:p>
            <a:pPr indent="0" lvl="0" marL="0" rtl="0" algn="l">
              <a:lnSpc>
                <a:spcPct val="100000"/>
              </a:lnSpc>
              <a:spcBef>
                <a:spcPts val="480"/>
              </a:spcBef>
              <a:spcAft>
                <a:spcPts val="0"/>
              </a:spcAft>
              <a:buSzPts val="2400"/>
              <a:buNone/>
            </a:pPr>
            <a:r>
              <a:t/>
            </a:r>
            <a:endParaRPr/>
          </a:p>
          <a:p>
            <a:pPr indent="0" lvl="0" marL="0" rtl="0" algn="l">
              <a:lnSpc>
                <a:spcPct val="100000"/>
              </a:lnSpc>
              <a:spcBef>
                <a:spcPts val="480"/>
              </a:spcBef>
              <a:spcAft>
                <a:spcPts val="0"/>
              </a:spcAft>
              <a:buSzPts val="2400"/>
              <a:buNone/>
            </a:pPr>
            <a:r>
              <a:rPr lang="en-US"/>
              <a:t>If your child has a sickness/tummy bug please keep them off school for </a:t>
            </a:r>
            <a:r>
              <a:rPr b="1" lang="en-US"/>
              <a:t>48 hours </a:t>
            </a:r>
            <a:r>
              <a:rPr lang="en-US"/>
              <a:t>after the last bout</a:t>
            </a:r>
            <a:r>
              <a:rPr b="1" lang="en-US"/>
              <a:t>.</a:t>
            </a:r>
            <a:endParaRPr/>
          </a:p>
          <a:p>
            <a:pPr indent="0" lvl="0" marL="0" rtl="0" algn="l">
              <a:lnSpc>
                <a:spcPct val="100000"/>
              </a:lnSpc>
              <a:spcBef>
                <a:spcPts val="480"/>
              </a:spcBef>
              <a:spcAft>
                <a:spcPts val="0"/>
              </a:spcAft>
              <a:buSzPts val="2400"/>
              <a:buNone/>
            </a:pPr>
            <a:r>
              <a:t/>
            </a:r>
            <a:endParaRPr b="1"/>
          </a:p>
          <a:p>
            <a:pPr indent="0" lvl="0" marL="0" rtl="0" algn="l">
              <a:lnSpc>
                <a:spcPct val="100000"/>
              </a:lnSpc>
              <a:spcBef>
                <a:spcPts val="480"/>
              </a:spcBef>
              <a:spcAft>
                <a:spcPts val="0"/>
              </a:spcAft>
              <a:buSzPts val="2400"/>
              <a:buNone/>
            </a:pPr>
            <a:r>
              <a:rPr lang="en-US"/>
              <a:t>If your child is well enough to come to school but needs medication, please fill in a medicine form.</a:t>
            </a:r>
            <a:endParaRPr/>
          </a:p>
          <a:p>
            <a:pPr indent="0" lvl="0" marL="0" rtl="0" algn="l">
              <a:lnSpc>
                <a:spcPct val="100000"/>
              </a:lnSpc>
              <a:spcBef>
                <a:spcPts val="480"/>
              </a:spcBef>
              <a:spcAft>
                <a:spcPts val="0"/>
              </a:spcAft>
              <a:buSzPts val="2400"/>
              <a:buNone/>
            </a:pPr>
            <a:r>
              <a:t/>
            </a:r>
            <a:endParaRPr/>
          </a:p>
        </p:txBody>
      </p:sp>
      <p:sp>
        <p:nvSpPr>
          <p:cNvPr id="234" name="Google Shape;234;p15"/>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Absences…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6"/>
          <p:cNvSpPr txBox="1"/>
          <p:nvPr>
            <p:ph idx="1" type="body"/>
          </p:nvPr>
        </p:nvSpPr>
        <p:spPr>
          <a:xfrm>
            <a:off x="872067" y="2675467"/>
            <a:ext cx="7408333" cy="3450696"/>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00000"/>
              </a:lnSpc>
              <a:spcBef>
                <a:spcPts val="0"/>
              </a:spcBef>
              <a:spcAft>
                <a:spcPts val="0"/>
              </a:spcAft>
              <a:buSzPts val="3200"/>
              <a:buNone/>
            </a:pPr>
            <a:r>
              <a:rPr lang="en-US" sz="3200" u="sng"/>
              <a:t>Please inform school as soon as possible if your child suffers from any allergies, medical conditions or asthma.</a:t>
            </a:r>
            <a:endParaRPr/>
          </a:p>
          <a:p>
            <a:pPr indent="0" lvl="0" marL="0" rtl="0" algn="l">
              <a:lnSpc>
                <a:spcPct val="100000"/>
              </a:lnSpc>
              <a:spcBef>
                <a:spcPts val="640"/>
              </a:spcBef>
              <a:spcAft>
                <a:spcPts val="0"/>
              </a:spcAft>
              <a:buSzPts val="3200"/>
              <a:buNone/>
            </a:pPr>
            <a:r>
              <a:t/>
            </a:r>
            <a:endParaRPr sz="3200" u="sng"/>
          </a:p>
          <a:p>
            <a:pPr indent="0" lvl="0" marL="0" rtl="0" algn="l">
              <a:lnSpc>
                <a:spcPct val="100000"/>
              </a:lnSpc>
              <a:spcBef>
                <a:spcPts val="640"/>
              </a:spcBef>
              <a:spcAft>
                <a:spcPts val="0"/>
              </a:spcAft>
              <a:buSzPts val="3200"/>
              <a:buNone/>
            </a:pPr>
            <a:r>
              <a:rPr lang="en-US" sz="3200" u="sng"/>
              <a:t>Please let us know if your child has had speech therapy or they are being seen by a Paediatrician?</a:t>
            </a:r>
            <a:endParaRPr/>
          </a:p>
        </p:txBody>
      </p:sp>
      <p:sp>
        <p:nvSpPr>
          <p:cNvPr id="240" name="Google Shape;240;p16"/>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Asthma and Allergies…</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17"/>
          <p:cNvSpPr txBox="1"/>
          <p:nvPr>
            <p:ph idx="1" type="body"/>
          </p:nvPr>
        </p:nvSpPr>
        <p:spPr>
          <a:xfrm>
            <a:off x="933569" y="2563832"/>
            <a:ext cx="7408333" cy="395584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2400"/>
              <a:buNone/>
            </a:pPr>
            <a:r>
              <a:rPr lang="en-US"/>
              <a:t>…We hope you and your child or children enjoy their time in our Foundation Stage. </a:t>
            </a:r>
            <a:endParaRPr/>
          </a:p>
        </p:txBody>
      </p:sp>
      <p:sp>
        <p:nvSpPr>
          <p:cNvPr id="246" name="Google Shape;246;p17"/>
          <p:cNvSpPr txBox="1"/>
          <p:nvPr>
            <p:ph type="title"/>
          </p:nvPr>
        </p:nvSpPr>
        <p:spPr>
          <a:xfrm>
            <a:off x="457200" y="338328"/>
            <a:ext cx="8229600" cy="1252728"/>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FFFFFF"/>
              </a:buClr>
              <a:buSzPts val="4400"/>
              <a:buFont typeface="Candara"/>
              <a:buNone/>
            </a:pPr>
            <a:r>
              <a:rPr lang="en-US"/>
              <a:t>Thank you…</a:t>
            </a:r>
            <a:endParaRPr/>
          </a:p>
        </p:txBody>
      </p:sp>
      <p:pic>
        <p:nvPicPr>
          <p:cNvPr id="247" name="Google Shape;247;p17"/>
          <p:cNvPicPr preferRelativeResize="0"/>
          <p:nvPr/>
        </p:nvPicPr>
        <p:blipFill rotWithShape="1">
          <a:blip r:embed="rId3">
            <a:alphaModFix/>
          </a:blip>
          <a:srcRect b="0" l="0" r="0" t="0"/>
          <a:stretch/>
        </p:blipFill>
        <p:spPr>
          <a:xfrm>
            <a:off x="3456732" y="3853816"/>
            <a:ext cx="2652417" cy="1981542"/>
          </a:xfrm>
          <a:prstGeom prst="rect">
            <a:avLst/>
          </a:prstGeom>
          <a:noFill/>
          <a:ln>
            <a:noFill/>
          </a:ln>
        </p:spPr>
      </p:pic>
      <p:pic>
        <p:nvPicPr>
          <p:cNvPr id="248" name="Google Shape;248;p17"/>
          <p:cNvPicPr preferRelativeResize="0"/>
          <p:nvPr/>
        </p:nvPicPr>
        <p:blipFill rotWithShape="1">
          <a:blip r:embed="rId4">
            <a:alphaModFix/>
          </a:blip>
          <a:srcRect b="0" l="0" r="0" t="0"/>
          <a:stretch/>
        </p:blipFill>
        <p:spPr>
          <a:xfrm>
            <a:off x="675862" y="3883123"/>
            <a:ext cx="2613188" cy="1952235"/>
          </a:xfrm>
          <a:prstGeom prst="rect">
            <a:avLst/>
          </a:prstGeom>
          <a:noFill/>
          <a:ln>
            <a:noFill/>
          </a:ln>
        </p:spPr>
      </p:pic>
      <p:pic>
        <p:nvPicPr>
          <p:cNvPr id="249" name="Google Shape;249;p17"/>
          <p:cNvPicPr preferRelativeResize="0"/>
          <p:nvPr/>
        </p:nvPicPr>
        <p:blipFill rotWithShape="1">
          <a:blip r:embed="rId5">
            <a:alphaModFix/>
          </a:blip>
          <a:srcRect b="0" l="0" r="0" t="0"/>
          <a:stretch/>
        </p:blipFill>
        <p:spPr>
          <a:xfrm>
            <a:off x="6155641" y="3863070"/>
            <a:ext cx="2666871" cy="199234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Waveform">
  <a:themeElements>
    <a:clrScheme name="Violet II">
      <a:dk1>
        <a:srgbClr val="000000"/>
      </a:dk1>
      <a:lt1>
        <a:srgbClr val="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C Woosnam</dc:creator>
</cp:coreProperties>
</file>